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charts/chart7.xml" ContentType="application/vnd.openxmlformats-officedocument.drawingml.chart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layout13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layout11.xml" ContentType="application/vnd.openxmlformats-officedocument.drawingml.diagram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colors1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data3.xml" ContentType="application/vnd.openxmlformats-officedocument.drawingml.diagramData+xml"/>
  <Override PartName="/ppt/charts/chart4.xml" ContentType="application/vnd.openxmlformats-officedocument.drawingml.chart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charts/chart2.xml" ContentType="application/vnd.openxmlformats-officedocument.drawingml.chart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diagrams/data11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charts/chart15.xml" ContentType="application/vnd.openxmlformats-officedocument.drawingml.char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9"/>
  </p:notesMasterIdLst>
  <p:sldIdLst>
    <p:sldId id="256" r:id="rId2"/>
    <p:sldId id="257" r:id="rId3"/>
    <p:sldId id="258" r:id="rId4"/>
    <p:sldId id="259" r:id="rId5"/>
    <p:sldId id="260" r:id="rId6"/>
    <p:sldId id="265" r:id="rId7"/>
    <p:sldId id="268" r:id="rId8"/>
    <p:sldId id="266" r:id="rId9"/>
    <p:sldId id="267" r:id="rId10"/>
    <p:sldId id="269" r:id="rId11"/>
    <p:sldId id="272" r:id="rId12"/>
    <p:sldId id="273" r:id="rId13"/>
    <p:sldId id="274" r:id="rId14"/>
    <p:sldId id="275" r:id="rId15"/>
    <p:sldId id="276" r:id="rId16"/>
    <p:sldId id="277" r:id="rId17"/>
    <p:sldId id="264" r:id="rId18"/>
    <p:sldId id="271" r:id="rId19"/>
    <p:sldId id="261" r:id="rId20"/>
    <p:sldId id="262" r:id="rId21"/>
    <p:sldId id="263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6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Сравнительный анализ по договорам м2 </a:t>
            </a:r>
            <a:endParaRPr lang="ru-RU" dirty="0"/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01.01.2014</c:v>
                </c:pt>
              </c:strCache>
            </c:strRef>
          </c:tx>
          <c:cat>
            <c:strRef>
              <c:f>Лист1!$A$2:$A$6</c:f>
              <c:strCache>
                <c:ptCount val="4"/>
                <c:pt idx="0">
                  <c:v>ТСЖ</c:v>
                </c:pt>
                <c:pt idx="1">
                  <c:v>непосредственное управление </c:v>
                </c:pt>
                <c:pt idx="2">
                  <c:v>собственниками </c:v>
                </c:pt>
                <c:pt idx="3">
                  <c:v>тех. обслуживание 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80699.170000000027</c:v>
                </c:pt>
                <c:pt idx="1">
                  <c:v>3952.2</c:v>
                </c:pt>
                <c:pt idx="2">
                  <c:v>11469</c:v>
                </c:pt>
                <c:pt idx="3">
                  <c:v>5519.1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01.12.2014</c:v>
                </c:pt>
              </c:strCache>
            </c:strRef>
          </c:tx>
          <c:cat>
            <c:strRef>
              <c:f>Лист1!$A$2:$A$6</c:f>
              <c:strCache>
                <c:ptCount val="4"/>
                <c:pt idx="0">
                  <c:v>ТСЖ</c:v>
                </c:pt>
                <c:pt idx="1">
                  <c:v>непосредственное управление </c:v>
                </c:pt>
                <c:pt idx="2">
                  <c:v>собственниками </c:v>
                </c:pt>
                <c:pt idx="3">
                  <c:v>тех. обслуживание 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89596.3</c:v>
                </c:pt>
                <c:pt idx="1">
                  <c:v>0</c:v>
                </c:pt>
                <c:pt idx="2">
                  <c:v>14741.1</c:v>
                </c:pt>
                <c:pt idx="3">
                  <c:v>8799.2000000000007</c:v>
                </c:pt>
              </c:numCache>
            </c:numRef>
          </c:val>
        </c:ser>
        <c:axId val="65234816"/>
        <c:axId val="65236352"/>
      </c:barChart>
      <c:catAx>
        <c:axId val="65234816"/>
        <c:scaling>
          <c:orientation val="minMax"/>
        </c:scaling>
        <c:axPos val="b"/>
        <c:numFmt formatCode="General" sourceLinked="1"/>
        <c:majorTickMark val="none"/>
        <c:tickLblPos val="nextTo"/>
        <c:crossAx val="65236352"/>
        <c:crosses val="autoZero"/>
        <c:auto val="1"/>
        <c:lblAlgn val="ctr"/>
        <c:lblOffset val="100"/>
      </c:catAx>
      <c:valAx>
        <c:axId val="65236352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65234816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5"/>
  <c:chart>
    <c:autoTitleDeleted val="1"/>
    <c:plotArea>
      <c:layout>
        <c:manualLayout>
          <c:layoutTarget val="inner"/>
          <c:xMode val="edge"/>
          <c:yMode val="edge"/>
          <c:x val="1.6296182237278054E-2"/>
          <c:y val="0.24356580316862272"/>
          <c:w val="0.97523971835717849"/>
          <c:h val="0.40395019584143038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1 сантехнические 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4"/>
                <c:pt idx="1">
                  <c:v>Короленко 28</c:v>
                </c:pt>
                <c:pt idx="3">
                  <c:v>Пояркова 18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1">
                  <c:v>293</c:v>
                </c:pt>
                <c:pt idx="3">
                  <c:v>374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 электротехнические 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4"/>
                <c:pt idx="1">
                  <c:v>Короленко 28</c:v>
                </c:pt>
                <c:pt idx="3">
                  <c:v>Пояркова 18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1">
                  <c:v>91</c:v>
                </c:pt>
                <c:pt idx="3">
                  <c:v>70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3 плотницкие 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4"/>
                <c:pt idx="1">
                  <c:v>Короленко 28</c:v>
                </c:pt>
                <c:pt idx="3">
                  <c:v>Пояркова 18</c:v>
                </c:pt>
              </c:strCache>
            </c:strRef>
          </c:cat>
          <c:val>
            <c:numRef>
              <c:f>Лист1!$D$2:$D$8</c:f>
              <c:numCache>
                <c:formatCode>General</c:formatCode>
                <c:ptCount val="7"/>
                <c:pt idx="1">
                  <c:v>54</c:v>
                </c:pt>
                <c:pt idx="3">
                  <c:v>32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4 содержание двора 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4"/>
                <c:pt idx="1">
                  <c:v>Короленко 28</c:v>
                </c:pt>
                <c:pt idx="3">
                  <c:v>Пояркова 18</c:v>
                </c:pt>
              </c:strCache>
            </c:strRef>
          </c:cat>
          <c:val>
            <c:numRef>
              <c:f>Лист1!$E$2:$E$8</c:f>
              <c:numCache>
                <c:formatCode>General</c:formatCode>
                <c:ptCount val="7"/>
                <c:pt idx="1">
                  <c:v>8</c:v>
                </c:pt>
                <c:pt idx="3">
                  <c:v>4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5 уборка лестничных клеток 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4"/>
                <c:pt idx="1">
                  <c:v>Короленко 28</c:v>
                </c:pt>
                <c:pt idx="3">
                  <c:v>Пояркова 18</c:v>
                </c:pt>
              </c:strCache>
            </c:strRef>
          </c:cat>
          <c:val>
            <c:numRef>
              <c:f>Лист1!$F$2:$F$8</c:f>
              <c:numCache>
                <c:formatCode>General</c:formatCode>
                <c:ptCount val="7"/>
                <c:pt idx="1">
                  <c:v>18</c:v>
                </c:pt>
                <c:pt idx="3">
                  <c:v>8</c:v>
                </c:pt>
              </c:numCache>
            </c:numRef>
          </c:val>
        </c:ser>
        <c:dLbls>
          <c:showVal val="1"/>
        </c:dLbls>
        <c:axId val="103230848"/>
        <c:axId val="103240832"/>
      </c:barChart>
      <c:catAx>
        <c:axId val="103230848"/>
        <c:scaling>
          <c:orientation val="minMax"/>
        </c:scaling>
        <c:axPos val="b"/>
        <c:numFmt formatCode="General" sourceLinked="1"/>
        <c:majorTickMark val="none"/>
        <c:tickLblPos val="nextTo"/>
        <c:crossAx val="103240832"/>
        <c:crosses val="autoZero"/>
        <c:auto val="1"/>
        <c:lblAlgn val="ctr"/>
        <c:lblOffset val="100"/>
      </c:catAx>
      <c:valAx>
        <c:axId val="103240832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103230848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7.2880563915909812E-3"/>
          <c:y val="1.6134270276323529E-2"/>
          <c:w val="0.96814113870302465"/>
          <c:h val="0.16609155306082046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5"/>
  <c:chart>
    <c:autoTitleDeleted val="1"/>
    <c:plotArea>
      <c:layout>
        <c:manualLayout>
          <c:layoutTarget val="inner"/>
          <c:xMode val="edge"/>
          <c:yMode val="edge"/>
          <c:x val="1.6296182237278061E-2"/>
          <c:y val="0.24356580316862278"/>
          <c:w val="0.97523971835717882"/>
          <c:h val="0.40395019584143038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1 сантехнические 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6"/>
                <c:pt idx="1">
                  <c:v>Ларионова 6</c:v>
                </c:pt>
                <c:pt idx="3">
                  <c:v>Ларионова 8</c:v>
                </c:pt>
                <c:pt idx="5">
                  <c:v>Ларионова 10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1">
                  <c:v>13</c:v>
                </c:pt>
                <c:pt idx="3">
                  <c:v>28</c:v>
                </c:pt>
                <c:pt idx="5">
                  <c:v>26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 электротехнические 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6"/>
                <c:pt idx="1">
                  <c:v>Ларионова 6</c:v>
                </c:pt>
                <c:pt idx="3">
                  <c:v>Ларионова 8</c:v>
                </c:pt>
                <c:pt idx="5">
                  <c:v>Ларионова 10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1">
                  <c:v>6</c:v>
                </c:pt>
                <c:pt idx="3">
                  <c:v>10</c:v>
                </c:pt>
                <c:pt idx="5">
                  <c:v>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3 плотницкие 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6"/>
                <c:pt idx="1">
                  <c:v>Ларионова 6</c:v>
                </c:pt>
                <c:pt idx="3">
                  <c:v>Ларионова 8</c:v>
                </c:pt>
                <c:pt idx="5">
                  <c:v>Ларионова 10</c:v>
                </c:pt>
              </c:strCache>
            </c:strRef>
          </c:cat>
          <c:val>
            <c:numRef>
              <c:f>Лист1!$D$2:$D$8</c:f>
              <c:numCache>
                <c:formatCode>General</c:formatCode>
                <c:ptCount val="7"/>
                <c:pt idx="1">
                  <c:v>0</c:v>
                </c:pt>
                <c:pt idx="3">
                  <c:v>0</c:v>
                </c:pt>
                <c:pt idx="5">
                  <c:v>7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4 содержание двора 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6"/>
                <c:pt idx="1">
                  <c:v>Ларионова 6</c:v>
                </c:pt>
                <c:pt idx="3">
                  <c:v>Ларионова 8</c:v>
                </c:pt>
                <c:pt idx="5">
                  <c:v>Ларионова 10</c:v>
                </c:pt>
              </c:strCache>
            </c:strRef>
          </c:cat>
          <c:val>
            <c:numRef>
              <c:f>Лист1!$E$2:$E$8</c:f>
              <c:numCache>
                <c:formatCode>General</c:formatCode>
                <c:ptCount val="7"/>
                <c:pt idx="1">
                  <c:v>1</c:v>
                </c:pt>
                <c:pt idx="3">
                  <c:v>2</c:v>
                </c:pt>
                <c:pt idx="5">
                  <c:v>0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5 уборка лестничных клеток 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6"/>
                <c:pt idx="1">
                  <c:v>Ларионова 6</c:v>
                </c:pt>
                <c:pt idx="3">
                  <c:v>Ларионова 8</c:v>
                </c:pt>
                <c:pt idx="5">
                  <c:v>Ларионова 10</c:v>
                </c:pt>
              </c:strCache>
            </c:strRef>
          </c:cat>
          <c:val>
            <c:numRef>
              <c:f>Лист1!$F$2:$F$8</c:f>
              <c:numCache>
                <c:formatCode>General</c:formatCode>
                <c:ptCount val="7"/>
                <c:pt idx="1">
                  <c:v>0</c:v>
                </c:pt>
                <c:pt idx="3">
                  <c:v>0</c:v>
                </c:pt>
                <c:pt idx="5">
                  <c:v>1</c:v>
                </c:pt>
              </c:numCache>
            </c:numRef>
          </c:val>
        </c:ser>
        <c:dLbls>
          <c:showVal val="1"/>
        </c:dLbls>
        <c:axId val="103331712"/>
        <c:axId val="103333248"/>
      </c:barChart>
      <c:catAx>
        <c:axId val="103331712"/>
        <c:scaling>
          <c:orientation val="minMax"/>
        </c:scaling>
        <c:axPos val="b"/>
        <c:numFmt formatCode="General" sourceLinked="1"/>
        <c:majorTickMark val="none"/>
        <c:tickLblPos val="nextTo"/>
        <c:crossAx val="103333248"/>
        <c:crosses val="autoZero"/>
        <c:auto val="1"/>
        <c:lblAlgn val="ctr"/>
        <c:lblOffset val="100"/>
      </c:catAx>
      <c:valAx>
        <c:axId val="103333248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10333171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7.288056391590983E-3"/>
          <c:y val="1.6134270276323529E-2"/>
          <c:w val="0.96814113870302465"/>
          <c:h val="0.16609155306082046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Теплоэнергия ОДПУ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Курашова 29</c:v>
                </c:pt>
                <c:pt idx="1">
                  <c:v>Короленко 28</c:v>
                </c:pt>
                <c:pt idx="2">
                  <c:v>Орджоникидзе 22 </c:v>
                </c:pt>
                <c:pt idx="3">
                  <c:v>Ломоносова 31/2,3. 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1941.548</c:v>
                </c:pt>
                <c:pt idx="1">
                  <c:v>3286.0309999999999</c:v>
                </c:pt>
                <c:pt idx="2">
                  <c:v>1376.4150000000002</c:v>
                </c:pt>
                <c:pt idx="3">
                  <c:v>636.375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Плановое начисление 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Курашова 29</c:v>
                </c:pt>
                <c:pt idx="1">
                  <c:v>Короленко 28</c:v>
                </c:pt>
                <c:pt idx="2">
                  <c:v>Орджоникидзе 22 </c:v>
                </c:pt>
                <c:pt idx="3">
                  <c:v>Ломоносова 31/2,3. 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2824.085</c:v>
                </c:pt>
                <c:pt idx="1">
                  <c:v>3817.902</c:v>
                </c:pt>
                <c:pt idx="2">
                  <c:v>1256.0350000000001</c:v>
                </c:pt>
                <c:pt idx="3">
                  <c:v>1121.3709999999999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Разница 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Курашова 29</c:v>
                </c:pt>
                <c:pt idx="1">
                  <c:v>Короленко 28</c:v>
                </c:pt>
                <c:pt idx="2">
                  <c:v>Орджоникидзе 22 </c:v>
                </c:pt>
                <c:pt idx="3">
                  <c:v>Ломоносова 31/2,3. 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882.53599999999983</c:v>
                </c:pt>
                <c:pt idx="1">
                  <c:v>531.87099999999998</c:v>
                </c:pt>
                <c:pt idx="2">
                  <c:v>120.38</c:v>
                </c:pt>
                <c:pt idx="3">
                  <c:v>484.99599999999987</c:v>
                </c:pt>
              </c:numCache>
            </c:numRef>
          </c:val>
        </c:ser>
        <c:axId val="66625920"/>
        <c:axId val="66628608"/>
      </c:barChart>
      <c:catAx>
        <c:axId val="66625920"/>
        <c:scaling>
          <c:orientation val="minMax"/>
        </c:scaling>
        <c:axPos val="b"/>
        <c:majorTickMark val="none"/>
        <c:tickLblPos val="nextTo"/>
        <c:crossAx val="66628608"/>
        <c:crosses val="autoZero"/>
        <c:auto val="1"/>
        <c:lblAlgn val="ctr"/>
        <c:lblOffset val="100"/>
      </c:catAx>
      <c:valAx>
        <c:axId val="66628608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66625920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Теплоэнергия выставлено ЯО Энергосбыт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ТСЖ "128 квартал"</c:v>
                </c:pt>
                <c:pt idx="1">
                  <c:v>ООО УК "Альтаир" 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15451.56</c:v>
                </c:pt>
                <c:pt idx="1">
                  <c:v>6039.87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Плановое начисление 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ТСЖ "128 квартал"</c:v>
                </c:pt>
                <c:pt idx="1">
                  <c:v>ООО УК "Альтаир" 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19951.43</c:v>
                </c:pt>
                <c:pt idx="1">
                  <c:v>5781.2699999999995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Фактически выставлено по ОДПУ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ТСЖ "128 квартал"</c:v>
                </c:pt>
                <c:pt idx="1">
                  <c:v>ООО УК "Альтаир" 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13498.01</c:v>
                </c:pt>
                <c:pt idx="1">
                  <c:v>4622.72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Разница от планового сбора 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ТСЖ "128 квартал"</c:v>
                </c:pt>
                <c:pt idx="1">
                  <c:v>ООО УК "Альтаир" </c:v>
                </c:pt>
              </c:strCache>
            </c:str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6453.4</c:v>
                </c:pt>
                <c:pt idx="1">
                  <c:v>1158.54</c:v>
                </c:pt>
              </c:numCache>
            </c:numRef>
          </c:val>
        </c:ser>
        <c:axId val="66695552"/>
        <c:axId val="66697088"/>
      </c:barChart>
      <c:catAx>
        <c:axId val="66695552"/>
        <c:scaling>
          <c:orientation val="minMax"/>
        </c:scaling>
        <c:axPos val="b"/>
        <c:majorTickMark val="none"/>
        <c:tickLblPos val="nextTo"/>
        <c:crossAx val="66697088"/>
        <c:crosses val="autoZero"/>
        <c:auto val="1"/>
        <c:lblAlgn val="ctr"/>
        <c:lblOffset val="100"/>
      </c:catAx>
      <c:valAx>
        <c:axId val="66697088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66695552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5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утвержденный тариф </c:v>
                </c:pt>
              </c:strCache>
            </c:strRef>
          </c:tx>
          <c:cat>
            <c:strRef>
              <c:f>Лист1!$A$2:$A$7</c:f>
              <c:strCache>
                <c:ptCount val="6"/>
                <c:pt idx="0">
                  <c:v>ООО УК "Альтаир"</c:v>
                </c:pt>
                <c:pt idx="1">
                  <c:v>ТСЖ "128 квартал" </c:v>
                </c:pt>
                <c:pt idx="2">
                  <c:v>ТСЖ "Наш дом на Короленко 28" </c:v>
                </c:pt>
                <c:pt idx="3">
                  <c:v>ТСЖ "Ломоносова 2004"</c:v>
                </c:pt>
                <c:pt idx="4">
                  <c:v>ТСЖ "Надежда 2011"</c:v>
                </c:pt>
                <c:pt idx="5">
                  <c:v>ТСЖ "Курашова 2003" 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19.36</c:v>
                </c:pt>
                <c:pt idx="1">
                  <c:v>20</c:v>
                </c:pt>
                <c:pt idx="2">
                  <c:v>21.05</c:v>
                </c:pt>
                <c:pt idx="3">
                  <c:v>20.43</c:v>
                </c:pt>
                <c:pt idx="4">
                  <c:v>17.39</c:v>
                </c:pt>
                <c:pt idx="5">
                  <c:v>20.37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фактический тариф </c:v>
                </c:pt>
              </c:strCache>
            </c:strRef>
          </c:tx>
          <c:cat>
            <c:strRef>
              <c:f>Лист1!$A$2:$A$7</c:f>
              <c:strCache>
                <c:ptCount val="6"/>
                <c:pt idx="0">
                  <c:v>ООО УК "Альтаир"</c:v>
                </c:pt>
                <c:pt idx="1">
                  <c:v>ТСЖ "128 квартал" </c:v>
                </c:pt>
                <c:pt idx="2">
                  <c:v>ТСЖ "Наш дом на Короленко 28" </c:v>
                </c:pt>
                <c:pt idx="3">
                  <c:v>ТСЖ "Ломоносова 2004"</c:v>
                </c:pt>
                <c:pt idx="4">
                  <c:v>ТСЖ "Надежда 2011"</c:v>
                </c:pt>
                <c:pt idx="5">
                  <c:v>ТСЖ "Курашова 2003" 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20.059999999999999</c:v>
                </c:pt>
                <c:pt idx="1">
                  <c:v>19.91</c:v>
                </c:pt>
                <c:pt idx="2">
                  <c:v>27.39</c:v>
                </c:pt>
                <c:pt idx="3">
                  <c:v>17.79</c:v>
                </c:pt>
                <c:pt idx="4">
                  <c:v>19.439999999999998</c:v>
                </c:pt>
                <c:pt idx="5">
                  <c:v>22.53</c:v>
                </c:pt>
              </c:numCache>
            </c:numRef>
          </c:val>
        </c:ser>
        <c:axId val="111231744"/>
        <c:axId val="111233280"/>
      </c:barChart>
      <c:catAx>
        <c:axId val="111231744"/>
        <c:scaling>
          <c:orientation val="minMax"/>
        </c:scaling>
        <c:axPos val="b"/>
        <c:majorTickMark val="none"/>
        <c:tickLblPos val="nextTo"/>
        <c:crossAx val="111233280"/>
        <c:crosses val="autoZero"/>
        <c:auto val="1"/>
        <c:lblAlgn val="ctr"/>
        <c:lblOffset val="100"/>
      </c:catAx>
      <c:valAx>
        <c:axId val="111233280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111231744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Действ. тариф</c:v>
                </c:pt>
              </c:strCache>
            </c:strRef>
          </c:tx>
          <c:cat>
            <c:strRef>
              <c:f>Лист1!$A$2:$A$14</c:f>
              <c:strCache>
                <c:ptCount val="13"/>
                <c:pt idx="0">
                  <c:v>ТСЖ "128 квартал"</c:v>
                </c:pt>
                <c:pt idx="1">
                  <c:v>Ломоносова 29/1</c:v>
                </c:pt>
                <c:pt idx="2">
                  <c:v>Курашова 30/5</c:v>
                </c:pt>
                <c:pt idx="3">
                  <c:v>Пушкина 12</c:v>
                </c:pt>
                <c:pt idx="4">
                  <c:v>Короленко 17</c:v>
                </c:pt>
                <c:pt idx="5">
                  <c:v>Орджоникидзе 22</c:v>
                </c:pt>
                <c:pt idx="6">
                  <c:v>Курашова 29</c:v>
                </c:pt>
                <c:pt idx="7">
                  <c:v>Короленко 28</c:v>
                </c:pt>
                <c:pt idx="8">
                  <c:v>Ломоносова 31/2,3</c:v>
                </c:pt>
                <c:pt idx="9">
                  <c:v>Ломоносова 36/1</c:v>
                </c:pt>
                <c:pt idx="10">
                  <c:v>Пояркова 18</c:v>
                </c:pt>
                <c:pt idx="11">
                  <c:v>ТСЖ "Ленские зори"</c:v>
                </c:pt>
                <c:pt idx="12">
                  <c:v>Курашова 30/4</c:v>
                </c:pt>
              </c:strCache>
            </c:strRef>
          </c:cat>
          <c:val>
            <c:numRef>
              <c:f>Лист1!$B$2:$B$14</c:f>
              <c:numCache>
                <c:formatCode>General</c:formatCode>
                <c:ptCount val="13"/>
                <c:pt idx="0">
                  <c:v>20</c:v>
                </c:pt>
                <c:pt idx="1">
                  <c:v>20.21</c:v>
                </c:pt>
                <c:pt idx="2">
                  <c:v>19.39</c:v>
                </c:pt>
                <c:pt idx="3">
                  <c:v>19.809999999999999</c:v>
                </c:pt>
                <c:pt idx="4">
                  <c:v>22.1</c:v>
                </c:pt>
                <c:pt idx="5">
                  <c:v>17.39</c:v>
                </c:pt>
                <c:pt idx="6">
                  <c:v>20.37</c:v>
                </c:pt>
                <c:pt idx="7">
                  <c:v>22.1</c:v>
                </c:pt>
                <c:pt idx="8">
                  <c:v>22.58</c:v>
                </c:pt>
                <c:pt idx="9">
                  <c:v>13.76</c:v>
                </c:pt>
                <c:pt idx="10">
                  <c:v>16.41</c:v>
                </c:pt>
                <c:pt idx="11">
                  <c:v>24.66</c:v>
                </c:pt>
                <c:pt idx="12">
                  <c:v>17.41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Планируемый тариф </c:v>
                </c:pt>
              </c:strCache>
            </c:strRef>
          </c:tx>
          <c:cat>
            <c:strRef>
              <c:f>Лист1!$A$2:$A$14</c:f>
              <c:strCache>
                <c:ptCount val="13"/>
                <c:pt idx="0">
                  <c:v>ТСЖ "128 квартал"</c:v>
                </c:pt>
                <c:pt idx="1">
                  <c:v>Ломоносова 29/1</c:v>
                </c:pt>
                <c:pt idx="2">
                  <c:v>Курашова 30/5</c:v>
                </c:pt>
                <c:pt idx="3">
                  <c:v>Пушкина 12</c:v>
                </c:pt>
                <c:pt idx="4">
                  <c:v>Короленко 17</c:v>
                </c:pt>
                <c:pt idx="5">
                  <c:v>Орджоникидзе 22</c:v>
                </c:pt>
                <c:pt idx="6">
                  <c:v>Курашова 29</c:v>
                </c:pt>
                <c:pt idx="7">
                  <c:v>Короленко 28</c:v>
                </c:pt>
                <c:pt idx="8">
                  <c:v>Ломоносова 31/2,3</c:v>
                </c:pt>
                <c:pt idx="9">
                  <c:v>Ломоносова 36/1</c:v>
                </c:pt>
                <c:pt idx="10">
                  <c:v>Пояркова 18</c:v>
                </c:pt>
                <c:pt idx="11">
                  <c:v>ТСЖ "Ленские зори"</c:v>
                </c:pt>
                <c:pt idx="12">
                  <c:v>Курашова 30/4</c:v>
                </c:pt>
              </c:strCache>
            </c:strRef>
          </c:cat>
          <c:val>
            <c:numRef>
              <c:f>Лист1!$C$2:$C$14</c:f>
              <c:numCache>
                <c:formatCode>General</c:formatCode>
                <c:ptCount val="13"/>
                <c:pt idx="0">
                  <c:v>25.59</c:v>
                </c:pt>
                <c:pt idx="1">
                  <c:v>25.26</c:v>
                </c:pt>
                <c:pt idx="2">
                  <c:v>24.82</c:v>
                </c:pt>
                <c:pt idx="3">
                  <c:v>24.29</c:v>
                </c:pt>
                <c:pt idx="4">
                  <c:v>27.77</c:v>
                </c:pt>
                <c:pt idx="5">
                  <c:v>24.96</c:v>
                </c:pt>
                <c:pt idx="6">
                  <c:v>22.35</c:v>
                </c:pt>
                <c:pt idx="7">
                  <c:v>29.53</c:v>
                </c:pt>
                <c:pt idx="8">
                  <c:v>33.89</c:v>
                </c:pt>
                <c:pt idx="9">
                  <c:v>20.85</c:v>
                </c:pt>
                <c:pt idx="10">
                  <c:v>24.81</c:v>
                </c:pt>
                <c:pt idx="11">
                  <c:v>28.36</c:v>
                </c:pt>
                <c:pt idx="12">
                  <c:v>22.56</c:v>
                </c:pt>
              </c:numCache>
            </c:numRef>
          </c:val>
        </c:ser>
        <c:dLbls/>
        <c:gapWidth val="0"/>
        <c:axId val="55626368"/>
        <c:axId val="57763712"/>
      </c:barChart>
      <c:catAx>
        <c:axId val="55626368"/>
        <c:scaling>
          <c:orientation val="minMax"/>
        </c:scaling>
        <c:axPos val="b"/>
        <c:majorTickMark val="none"/>
        <c:tickLblPos val="nextTo"/>
        <c:crossAx val="57763712"/>
        <c:crosses val="autoZero"/>
        <c:auto val="1"/>
        <c:lblAlgn val="ctr"/>
        <c:lblOffset val="100"/>
      </c:catAx>
      <c:valAx>
        <c:axId val="57763712"/>
        <c:scaling>
          <c:orientation val="minMax"/>
        </c:scaling>
        <c:axPos val="l"/>
        <c:title>
          <c:layout/>
        </c:title>
        <c:numFmt formatCode="General" sourceLinked="1"/>
        <c:tickLblPos val="nextTo"/>
        <c:crossAx val="5562636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perspective val="30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сантехнические </c:v>
                </c:pt>
              </c:strCache>
            </c:strRef>
          </c:tx>
          <c:dLbls>
            <c:showVal val="1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2014</c:v>
                </c:pt>
                <c:pt idx="1">
                  <c:v>2013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3307</c:v>
                </c:pt>
                <c:pt idx="1">
                  <c:v>2040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электротехнические </c:v>
                </c:pt>
              </c:strCache>
            </c:strRef>
          </c:tx>
          <c:dLbls>
            <c:showVal val="1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2014</c:v>
                </c:pt>
                <c:pt idx="1">
                  <c:v>2013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828</c:v>
                </c:pt>
                <c:pt idx="1">
                  <c:v>577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плотницкие </c:v>
                </c:pt>
              </c:strCache>
            </c:strRef>
          </c:tx>
          <c:dLbls>
            <c:showVal val="1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2014</c:v>
                </c:pt>
                <c:pt idx="1">
                  <c:v>2013</c:v>
                </c:pt>
              </c:numCache>
            </c:num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541</c:v>
                </c:pt>
                <c:pt idx="1">
                  <c:v>341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содержание двора </c:v>
                </c:pt>
              </c:strCache>
            </c:strRef>
          </c:tx>
          <c:dLbls>
            <c:showVal val="1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2014</c:v>
                </c:pt>
                <c:pt idx="1">
                  <c:v>2013</c:v>
                </c:pt>
              </c:numCache>
            </c:num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53</c:v>
                </c:pt>
                <c:pt idx="1">
                  <c:v>42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уборка МОП</c:v>
                </c:pt>
              </c:strCache>
            </c:strRef>
          </c:tx>
          <c:dLbls>
            <c:showVal val="1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2014</c:v>
                </c:pt>
                <c:pt idx="1">
                  <c:v>2013</c:v>
                </c:pt>
              </c:numCache>
            </c:numRef>
          </c:cat>
          <c:val>
            <c:numRef>
              <c:f>Лист1!$F$2:$F$3</c:f>
              <c:numCache>
                <c:formatCode>General</c:formatCode>
                <c:ptCount val="2"/>
                <c:pt idx="0">
                  <c:v>74</c:v>
                </c:pt>
                <c:pt idx="1">
                  <c:v>115</c:v>
                </c:pt>
              </c:numCache>
            </c:numRef>
          </c:val>
        </c:ser>
        <c:dLbls>
          <c:showVal val="1"/>
        </c:dLbls>
        <c:gapWidth val="75"/>
        <c:shape val="box"/>
        <c:axId val="70242688"/>
        <c:axId val="70244224"/>
        <c:axId val="0"/>
      </c:bar3DChart>
      <c:catAx>
        <c:axId val="70242688"/>
        <c:scaling>
          <c:orientation val="minMax"/>
        </c:scaling>
        <c:axPos val="b"/>
        <c:numFmt formatCode="General" sourceLinked="1"/>
        <c:majorTickMark val="none"/>
        <c:tickLblPos val="nextTo"/>
        <c:crossAx val="70244224"/>
        <c:crosses val="autoZero"/>
        <c:auto val="1"/>
        <c:lblAlgn val="ctr"/>
        <c:lblOffset val="100"/>
      </c:catAx>
      <c:valAx>
        <c:axId val="70244224"/>
        <c:scaling>
          <c:orientation val="minMax"/>
        </c:scaling>
        <c:axPos val="l"/>
        <c:numFmt formatCode="General" sourceLinked="1"/>
        <c:majorTickMark val="none"/>
        <c:tickLblPos val="nextTo"/>
        <c:crossAx val="70242688"/>
        <c:crosses val="autoZero"/>
        <c:crossBetween val="between"/>
      </c:valAx>
    </c:plotArea>
    <c:legend>
      <c:legendPos val="b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7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Бесплатные </c:v>
                </c:pt>
              </c:strCache>
            </c:strRef>
          </c:tx>
          <c:dLbls>
            <c:showVal val="1"/>
          </c:dLbls>
          <c:cat>
            <c:strRef>
              <c:f>Лист1!$A$2:$A$5</c:f>
              <c:strCache>
                <c:ptCount val="3"/>
                <c:pt idx="0">
                  <c:v>Сантехнические  </c:v>
                </c:pt>
                <c:pt idx="1">
                  <c:v>Электротехнические </c:v>
                </c:pt>
                <c:pt idx="2">
                  <c:v>плотницкие 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3072</c:v>
                </c:pt>
                <c:pt idx="1">
                  <c:v>794</c:v>
                </c:pt>
                <c:pt idx="2">
                  <c:v>541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Платные </c:v>
                </c:pt>
              </c:strCache>
            </c:strRef>
          </c:tx>
          <c:dLbls>
            <c:showVal val="1"/>
          </c:dLbls>
          <c:cat>
            <c:strRef>
              <c:f>Лист1!$A$2:$A$5</c:f>
              <c:strCache>
                <c:ptCount val="3"/>
                <c:pt idx="0">
                  <c:v>Сантехнические  </c:v>
                </c:pt>
                <c:pt idx="1">
                  <c:v>Электротехнические </c:v>
                </c:pt>
                <c:pt idx="2">
                  <c:v>плотницкие 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235</c:v>
                </c:pt>
                <c:pt idx="1">
                  <c:v>34</c:v>
                </c:pt>
                <c:pt idx="2">
                  <c:v>0</c:v>
                </c:pt>
              </c:numCache>
            </c:numRef>
          </c:val>
        </c:ser>
        <c:dLbls>
          <c:showVal val="1"/>
        </c:dLbls>
        <c:gapWidth val="75"/>
        <c:axId val="81586816"/>
        <c:axId val="96248192"/>
      </c:barChart>
      <c:catAx>
        <c:axId val="81586816"/>
        <c:scaling>
          <c:orientation val="minMax"/>
        </c:scaling>
        <c:axPos val="b"/>
        <c:majorTickMark val="none"/>
        <c:tickLblPos val="nextTo"/>
        <c:crossAx val="96248192"/>
        <c:crosses val="autoZero"/>
        <c:auto val="1"/>
        <c:lblAlgn val="ctr"/>
        <c:lblOffset val="100"/>
      </c:catAx>
      <c:valAx>
        <c:axId val="96248192"/>
        <c:scaling>
          <c:orientation val="minMax"/>
        </c:scaling>
        <c:axPos val="l"/>
        <c:numFmt formatCode="General" sourceLinked="1"/>
        <c:majorTickMark val="none"/>
        <c:tickLblPos val="nextTo"/>
        <c:crossAx val="81586816"/>
        <c:crosses val="autoZero"/>
        <c:crossBetween val="between"/>
      </c:valAx>
    </c:plotArea>
    <c:legend>
      <c:legendPos val="b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Общедомовые </c:v>
                </c:pt>
              </c:strCache>
            </c:strRef>
          </c:tx>
          <c:dLbls>
            <c:showVal val="1"/>
          </c:dLbls>
          <c:cat>
            <c:strRef>
              <c:f>Лист1!$A$2:$A$5</c:f>
              <c:strCache>
                <c:ptCount val="3"/>
                <c:pt idx="0">
                  <c:v>Сантехнические </c:v>
                </c:pt>
                <c:pt idx="1">
                  <c:v>Электротехнические </c:v>
                </c:pt>
                <c:pt idx="2">
                  <c:v>Плотницкие 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630</c:v>
                </c:pt>
                <c:pt idx="1">
                  <c:v>534</c:v>
                </c:pt>
                <c:pt idx="2">
                  <c:v>541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Внутриквартирные </c:v>
                </c:pt>
              </c:strCache>
            </c:strRef>
          </c:tx>
          <c:dLbls>
            <c:showVal val="1"/>
          </c:dLbls>
          <c:cat>
            <c:strRef>
              <c:f>Лист1!$A$2:$A$5</c:f>
              <c:strCache>
                <c:ptCount val="3"/>
                <c:pt idx="0">
                  <c:v>Сантехнические </c:v>
                </c:pt>
                <c:pt idx="1">
                  <c:v>Электротехнические </c:v>
                </c:pt>
                <c:pt idx="2">
                  <c:v>Плотницкие 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2442</c:v>
                </c:pt>
                <c:pt idx="1">
                  <c:v>260</c:v>
                </c:pt>
                <c:pt idx="2">
                  <c:v>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Внутриквартирные платные </c:v>
                </c:pt>
              </c:strCache>
            </c:strRef>
          </c:tx>
          <c:dLbls>
            <c:showVal val="1"/>
          </c:dLbls>
          <c:cat>
            <c:strRef>
              <c:f>Лист1!$A$2:$A$5</c:f>
              <c:strCache>
                <c:ptCount val="3"/>
                <c:pt idx="0">
                  <c:v>Сантехнические </c:v>
                </c:pt>
                <c:pt idx="1">
                  <c:v>Электротехнические </c:v>
                </c:pt>
                <c:pt idx="2">
                  <c:v>Плотницкие 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235</c:v>
                </c:pt>
                <c:pt idx="1">
                  <c:v>34</c:v>
                </c:pt>
                <c:pt idx="2">
                  <c:v>0</c:v>
                </c:pt>
              </c:numCache>
            </c:numRef>
          </c:val>
        </c:ser>
        <c:dLbls>
          <c:showVal val="1"/>
        </c:dLbls>
        <c:gapWidth val="75"/>
        <c:shape val="box"/>
        <c:axId val="97383552"/>
        <c:axId val="97385088"/>
        <c:axId val="0"/>
      </c:bar3DChart>
      <c:catAx>
        <c:axId val="97383552"/>
        <c:scaling>
          <c:orientation val="minMax"/>
        </c:scaling>
        <c:axPos val="b"/>
        <c:numFmt formatCode="General" sourceLinked="1"/>
        <c:majorTickMark val="none"/>
        <c:tickLblPos val="nextTo"/>
        <c:crossAx val="97385088"/>
        <c:crosses val="autoZero"/>
        <c:auto val="1"/>
        <c:lblAlgn val="ctr"/>
        <c:lblOffset val="100"/>
      </c:catAx>
      <c:valAx>
        <c:axId val="97385088"/>
        <c:scaling>
          <c:orientation val="minMax"/>
        </c:scaling>
        <c:axPos val="l"/>
        <c:numFmt formatCode="General" sourceLinked="1"/>
        <c:majorTickMark val="none"/>
        <c:tickLblPos val="nextTo"/>
        <c:crossAx val="97383552"/>
        <c:crosses val="autoZero"/>
        <c:crossBetween val="between"/>
      </c:valAx>
    </c:plotArea>
    <c:legend>
      <c:legendPos val="b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5"/>
  <c:chart>
    <c:autoTitleDeleted val="1"/>
    <c:plotArea>
      <c:layout>
        <c:manualLayout>
          <c:layoutTarget val="inner"/>
          <c:xMode val="edge"/>
          <c:yMode val="edge"/>
          <c:x val="1.6296182237278019E-2"/>
          <c:y val="0.24356580316862242"/>
          <c:w val="0.97523971835717704"/>
          <c:h val="0.40395019584143038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1 сантехнические </c:v>
                </c:pt>
              </c:strCache>
            </c:strRef>
          </c:tx>
          <c:dLbls>
            <c:showVal val="1"/>
          </c:dLbls>
          <c:cat>
            <c:strRef>
              <c:f>Лист1!$A$2:$A$5</c:f>
              <c:strCache>
                <c:ptCount val="3"/>
                <c:pt idx="0">
                  <c:v>Короленко 17</c:v>
                </c:pt>
                <c:pt idx="1">
                  <c:v>Ломоносова 29/1</c:v>
                </c:pt>
                <c:pt idx="2">
                  <c:v>Пушкина 12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224</c:v>
                </c:pt>
                <c:pt idx="1">
                  <c:v>89</c:v>
                </c:pt>
                <c:pt idx="2">
                  <c:v>233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 электротехнические </c:v>
                </c:pt>
              </c:strCache>
            </c:strRef>
          </c:tx>
          <c:dLbls>
            <c:showVal val="1"/>
          </c:dLbls>
          <c:cat>
            <c:strRef>
              <c:f>Лист1!$A$2:$A$5</c:f>
              <c:strCache>
                <c:ptCount val="3"/>
                <c:pt idx="0">
                  <c:v>Короленко 17</c:v>
                </c:pt>
                <c:pt idx="1">
                  <c:v>Ломоносова 29/1</c:v>
                </c:pt>
                <c:pt idx="2">
                  <c:v>Пушкина 12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50</c:v>
                </c:pt>
                <c:pt idx="1">
                  <c:v>14</c:v>
                </c:pt>
                <c:pt idx="2">
                  <c:v>59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3 плотницкие </c:v>
                </c:pt>
              </c:strCache>
            </c:strRef>
          </c:tx>
          <c:dLbls>
            <c:showVal val="1"/>
          </c:dLbls>
          <c:cat>
            <c:strRef>
              <c:f>Лист1!$A$2:$A$5</c:f>
              <c:strCache>
                <c:ptCount val="3"/>
                <c:pt idx="0">
                  <c:v>Короленко 17</c:v>
                </c:pt>
                <c:pt idx="1">
                  <c:v>Ломоносова 29/1</c:v>
                </c:pt>
                <c:pt idx="2">
                  <c:v>Пушкина 12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25</c:v>
                </c:pt>
                <c:pt idx="1">
                  <c:v>19</c:v>
                </c:pt>
                <c:pt idx="2">
                  <c:v>22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4 содержание двора </c:v>
                </c:pt>
              </c:strCache>
            </c:strRef>
          </c:tx>
          <c:dLbls>
            <c:showVal val="1"/>
          </c:dLbls>
          <c:cat>
            <c:strRef>
              <c:f>Лист1!$A$2:$A$5</c:f>
              <c:strCache>
                <c:ptCount val="3"/>
                <c:pt idx="0">
                  <c:v>Короленко 17</c:v>
                </c:pt>
                <c:pt idx="1">
                  <c:v>Ломоносова 29/1</c:v>
                </c:pt>
                <c:pt idx="2">
                  <c:v>Пушкина 12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11</c:v>
                </c:pt>
                <c:pt idx="1">
                  <c:v>0</c:v>
                </c:pt>
                <c:pt idx="2">
                  <c:v>5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5 уборка лестничных клеток </c:v>
                </c:pt>
              </c:strCache>
            </c:strRef>
          </c:tx>
          <c:dLbls>
            <c:showVal val="1"/>
          </c:dLbls>
          <c:cat>
            <c:strRef>
              <c:f>Лист1!$A$2:$A$5</c:f>
              <c:strCache>
                <c:ptCount val="3"/>
                <c:pt idx="0">
                  <c:v>Короленко 17</c:v>
                </c:pt>
                <c:pt idx="1">
                  <c:v>Ломоносова 29/1</c:v>
                </c:pt>
                <c:pt idx="2">
                  <c:v>Пушкина 12</c:v>
                </c:pt>
              </c:strCache>
            </c:strRef>
          </c:cat>
          <c:val>
            <c:numRef>
              <c:f>Лист1!$F$2:$F$5</c:f>
              <c:numCache>
                <c:formatCode>General</c:formatCode>
                <c:ptCount val="4"/>
                <c:pt idx="0">
                  <c:v>6</c:v>
                </c:pt>
                <c:pt idx="1">
                  <c:v>0</c:v>
                </c:pt>
                <c:pt idx="2">
                  <c:v>3</c:v>
                </c:pt>
              </c:numCache>
            </c:numRef>
          </c:val>
        </c:ser>
        <c:dLbls>
          <c:showVal val="1"/>
        </c:dLbls>
        <c:axId val="102796672"/>
        <c:axId val="102847616"/>
      </c:barChart>
      <c:catAx>
        <c:axId val="102796672"/>
        <c:scaling>
          <c:orientation val="minMax"/>
        </c:scaling>
        <c:axPos val="b"/>
        <c:majorTickMark val="none"/>
        <c:tickLblPos val="nextTo"/>
        <c:crossAx val="102847616"/>
        <c:crosses val="autoZero"/>
        <c:auto val="1"/>
        <c:lblAlgn val="ctr"/>
        <c:lblOffset val="100"/>
      </c:catAx>
      <c:valAx>
        <c:axId val="102847616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10279667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3.1858861296975474E-2"/>
          <c:y val="1.6134376915560251E-2"/>
          <c:w val="0.96814113870302465"/>
          <c:h val="0.16609155306082046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5"/>
  <c:chart>
    <c:autoTitleDeleted val="1"/>
    <c:plotArea>
      <c:layout>
        <c:manualLayout>
          <c:layoutTarget val="inner"/>
          <c:xMode val="edge"/>
          <c:yMode val="edge"/>
          <c:x val="1.6296182237278026E-2"/>
          <c:y val="0.24356580316862247"/>
          <c:w val="0.97523971835717727"/>
          <c:h val="0.40395019584143038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1 сантехнические 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7"/>
                <c:pt idx="0">
                  <c:v>Ломоносова 29</c:v>
                </c:pt>
                <c:pt idx="1">
                  <c:v>Ломоносова 42</c:v>
                </c:pt>
                <c:pt idx="2">
                  <c:v>Пояркова 17/2</c:v>
                </c:pt>
                <c:pt idx="3">
                  <c:v>Пояркова 19 </c:v>
                </c:pt>
                <c:pt idx="4">
                  <c:v>Пояркоа 19/1</c:v>
                </c:pt>
                <c:pt idx="5">
                  <c:v>Пояркова 21/1</c:v>
                </c:pt>
                <c:pt idx="6">
                  <c:v>Пояркова 23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289</c:v>
                </c:pt>
                <c:pt idx="1">
                  <c:v>162</c:v>
                </c:pt>
                <c:pt idx="2">
                  <c:v>127</c:v>
                </c:pt>
                <c:pt idx="3">
                  <c:v>300</c:v>
                </c:pt>
                <c:pt idx="4">
                  <c:v>116</c:v>
                </c:pt>
                <c:pt idx="5">
                  <c:v>174</c:v>
                </c:pt>
                <c:pt idx="6">
                  <c:v>189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 электротехнические 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7"/>
                <c:pt idx="0">
                  <c:v>Ломоносова 29</c:v>
                </c:pt>
                <c:pt idx="1">
                  <c:v>Ломоносова 42</c:v>
                </c:pt>
                <c:pt idx="2">
                  <c:v>Пояркова 17/2</c:v>
                </c:pt>
                <c:pt idx="3">
                  <c:v>Пояркова 19 </c:v>
                </c:pt>
                <c:pt idx="4">
                  <c:v>Пояркоа 19/1</c:v>
                </c:pt>
                <c:pt idx="5">
                  <c:v>Пояркова 21/1</c:v>
                </c:pt>
                <c:pt idx="6">
                  <c:v>Пояркова 23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77</c:v>
                </c:pt>
                <c:pt idx="1">
                  <c:v>44</c:v>
                </c:pt>
                <c:pt idx="2">
                  <c:v>46</c:v>
                </c:pt>
                <c:pt idx="3">
                  <c:v>61</c:v>
                </c:pt>
                <c:pt idx="4">
                  <c:v>41</c:v>
                </c:pt>
                <c:pt idx="5">
                  <c:v>50</c:v>
                </c:pt>
                <c:pt idx="6">
                  <c:v>27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3 плотницкие 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7"/>
                <c:pt idx="0">
                  <c:v>Ломоносова 29</c:v>
                </c:pt>
                <c:pt idx="1">
                  <c:v>Ломоносова 42</c:v>
                </c:pt>
                <c:pt idx="2">
                  <c:v>Пояркова 17/2</c:v>
                </c:pt>
                <c:pt idx="3">
                  <c:v>Пояркова 19 </c:v>
                </c:pt>
                <c:pt idx="4">
                  <c:v>Пояркоа 19/1</c:v>
                </c:pt>
                <c:pt idx="5">
                  <c:v>Пояркова 21/1</c:v>
                </c:pt>
                <c:pt idx="6">
                  <c:v>Пояркова 23</c:v>
                </c:pt>
              </c:strCache>
            </c:strRef>
          </c:cat>
          <c:val>
            <c:numRef>
              <c:f>Лист1!$D$2:$D$8</c:f>
              <c:numCache>
                <c:formatCode>General</c:formatCode>
                <c:ptCount val="7"/>
                <c:pt idx="0">
                  <c:v>38</c:v>
                </c:pt>
                <c:pt idx="1">
                  <c:v>56</c:v>
                </c:pt>
                <c:pt idx="2">
                  <c:v>30</c:v>
                </c:pt>
                <c:pt idx="3">
                  <c:v>56</c:v>
                </c:pt>
                <c:pt idx="4">
                  <c:v>19</c:v>
                </c:pt>
                <c:pt idx="5">
                  <c:v>68</c:v>
                </c:pt>
                <c:pt idx="6">
                  <c:v>26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4 содержание двора 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7"/>
                <c:pt idx="0">
                  <c:v>Ломоносова 29</c:v>
                </c:pt>
                <c:pt idx="1">
                  <c:v>Ломоносова 42</c:v>
                </c:pt>
                <c:pt idx="2">
                  <c:v>Пояркова 17/2</c:v>
                </c:pt>
                <c:pt idx="3">
                  <c:v>Пояркова 19 </c:v>
                </c:pt>
                <c:pt idx="4">
                  <c:v>Пояркоа 19/1</c:v>
                </c:pt>
                <c:pt idx="5">
                  <c:v>Пояркова 21/1</c:v>
                </c:pt>
                <c:pt idx="6">
                  <c:v>Пояркова 23</c:v>
                </c:pt>
              </c:strCache>
            </c:strRef>
          </c:cat>
          <c:val>
            <c:numRef>
              <c:f>Лист1!$E$2:$E$8</c:f>
              <c:numCache>
                <c:formatCode>General</c:formatCode>
                <c:ptCount val="7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0</c:v>
                </c:pt>
                <c:pt idx="4">
                  <c:v>1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5 уборка лестничных клеток 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7"/>
                <c:pt idx="0">
                  <c:v>Ломоносова 29</c:v>
                </c:pt>
                <c:pt idx="1">
                  <c:v>Ломоносова 42</c:v>
                </c:pt>
                <c:pt idx="2">
                  <c:v>Пояркова 17/2</c:v>
                </c:pt>
                <c:pt idx="3">
                  <c:v>Пояркова 19 </c:v>
                </c:pt>
                <c:pt idx="4">
                  <c:v>Пояркоа 19/1</c:v>
                </c:pt>
                <c:pt idx="5">
                  <c:v>Пояркова 21/1</c:v>
                </c:pt>
                <c:pt idx="6">
                  <c:v>Пояркова 23</c:v>
                </c:pt>
              </c:strCache>
            </c:strRef>
          </c:cat>
          <c:val>
            <c:numRef>
              <c:f>Лист1!$F$2:$F$8</c:f>
              <c:numCache>
                <c:formatCode>General</c:formatCode>
                <c:ptCount val="7"/>
                <c:pt idx="0">
                  <c:v>6</c:v>
                </c:pt>
                <c:pt idx="1">
                  <c:v>2</c:v>
                </c:pt>
                <c:pt idx="2">
                  <c:v>4</c:v>
                </c:pt>
                <c:pt idx="3">
                  <c:v>1</c:v>
                </c:pt>
                <c:pt idx="4">
                  <c:v>3</c:v>
                </c:pt>
                <c:pt idx="5">
                  <c:v>3</c:v>
                </c:pt>
                <c:pt idx="6">
                  <c:v>4</c:v>
                </c:pt>
              </c:numCache>
            </c:numRef>
          </c:val>
        </c:ser>
        <c:dLbls>
          <c:showVal val="1"/>
        </c:dLbls>
        <c:axId val="102700928"/>
        <c:axId val="102702464"/>
      </c:barChart>
      <c:catAx>
        <c:axId val="102700928"/>
        <c:scaling>
          <c:orientation val="minMax"/>
        </c:scaling>
        <c:axPos val="b"/>
        <c:majorTickMark val="none"/>
        <c:tickLblPos val="nextTo"/>
        <c:crossAx val="102702464"/>
        <c:crosses val="autoZero"/>
        <c:auto val="1"/>
        <c:lblAlgn val="ctr"/>
        <c:lblOffset val="100"/>
      </c:catAx>
      <c:valAx>
        <c:axId val="102702464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102700928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3.1858861296975474E-2"/>
          <c:y val="1.6134376915560251E-2"/>
          <c:w val="0.96814113870302465"/>
          <c:h val="0.16609155306082046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5"/>
  <c:chart>
    <c:autoTitleDeleted val="1"/>
    <c:plotArea>
      <c:layout>
        <c:manualLayout>
          <c:layoutTarget val="inner"/>
          <c:xMode val="edge"/>
          <c:yMode val="edge"/>
          <c:x val="1.6296182237278033E-2"/>
          <c:y val="0.24356580316862253"/>
          <c:w val="0.97523971835717771"/>
          <c:h val="0.40395019584143038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1 сантехнические 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4"/>
                <c:pt idx="0">
                  <c:v>Ломоносова 31/2</c:v>
                </c:pt>
                <c:pt idx="1">
                  <c:v>Ломоносова 31/3</c:v>
                </c:pt>
                <c:pt idx="3">
                  <c:v>Ломоносова 36/1 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33</c:v>
                </c:pt>
                <c:pt idx="1">
                  <c:v>42</c:v>
                </c:pt>
                <c:pt idx="3">
                  <c:v>33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 электротехнические 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4"/>
                <c:pt idx="0">
                  <c:v>Ломоносова 31/2</c:v>
                </c:pt>
                <c:pt idx="1">
                  <c:v>Ломоносова 31/3</c:v>
                </c:pt>
                <c:pt idx="3">
                  <c:v>Ломоносова 36/1 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18</c:v>
                </c:pt>
                <c:pt idx="1">
                  <c:v>18</c:v>
                </c:pt>
                <c:pt idx="3">
                  <c:v>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3 плотницкие 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4"/>
                <c:pt idx="0">
                  <c:v>Ломоносова 31/2</c:v>
                </c:pt>
                <c:pt idx="1">
                  <c:v>Ломоносова 31/3</c:v>
                </c:pt>
                <c:pt idx="3">
                  <c:v>Ломоносова 36/1 </c:v>
                </c:pt>
              </c:strCache>
            </c:strRef>
          </c:cat>
          <c:val>
            <c:numRef>
              <c:f>Лист1!$D$2:$D$8</c:f>
              <c:numCache>
                <c:formatCode>General</c:formatCode>
                <c:ptCount val="7"/>
                <c:pt idx="0">
                  <c:v>2</c:v>
                </c:pt>
                <c:pt idx="1">
                  <c:v>7</c:v>
                </c:pt>
                <c:pt idx="3">
                  <c:v>8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4 содержание двора 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4"/>
                <c:pt idx="0">
                  <c:v>Ломоносова 31/2</c:v>
                </c:pt>
                <c:pt idx="1">
                  <c:v>Ломоносова 31/3</c:v>
                </c:pt>
                <c:pt idx="3">
                  <c:v>Ломоносова 36/1 </c:v>
                </c:pt>
              </c:strCache>
            </c:strRef>
          </c:cat>
          <c:val>
            <c:numRef>
              <c:f>Лист1!$E$2:$E$8</c:f>
              <c:numCache>
                <c:formatCode>General</c:formatCode>
                <c:ptCount val="7"/>
                <c:pt idx="0">
                  <c:v>0</c:v>
                </c:pt>
                <c:pt idx="1">
                  <c:v>5</c:v>
                </c:pt>
                <c:pt idx="3">
                  <c:v>0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5 уборка лестничных клеток 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4"/>
                <c:pt idx="0">
                  <c:v>Ломоносова 31/2</c:v>
                </c:pt>
                <c:pt idx="1">
                  <c:v>Ломоносова 31/3</c:v>
                </c:pt>
                <c:pt idx="3">
                  <c:v>Ломоносова 36/1 </c:v>
                </c:pt>
              </c:strCache>
            </c:strRef>
          </c:cat>
          <c:val>
            <c:numRef>
              <c:f>Лист1!$F$2:$F$8</c:f>
              <c:numCache>
                <c:formatCode>General</c:formatCode>
                <c:ptCount val="7"/>
                <c:pt idx="0">
                  <c:v>0</c:v>
                </c:pt>
                <c:pt idx="1">
                  <c:v>0</c:v>
                </c:pt>
                <c:pt idx="3">
                  <c:v>0</c:v>
                </c:pt>
              </c:numCache>
            </c:numRef>
          </c:val>
        </c:ser>
        <c:dLbls>
          <c:showVal val="1"/>
        </c:dLbls>
        <c:axId val="102973824"/>
        <c:axId val="102975360"/>
      </c:barChart>
      <c:catAx>
        <c:axId val="102973824"/>
        <c:scaling>
          <c:orientation val="minMax"/>
        </c:scaling>
        <c:axPos val="b"/>
        <c:majorTickMark val="none"/>
        <c:tickLblPos val="nextTo"/>
        <c:crossAx val="102975360"/>
        <c:crosses val="autoZero"/>
        <c:auto val="1"/>
        <c:lblAlgn val="ctr"/>
        <c:lblOffset val="100"/>
      </c:catAx>
      <c:valAx>
        <c:axId val="102975360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102973824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3.1858861296975474E-2"/>
          <c:y val="1.6134376915560251E-2"/>
          <c:w val="0.96814113870302465"/>
          <c:h val="0.16609155306082046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5"/>
  <c:chart>
    <c:autoTitleDeleted val="1"/>
    <c:plotArea>
      <c:layout>
        <c:manualLayout>
          <c:layoutTarget val="inner"/>
          <c:xMode val="edge"/>
          <c:yMode val="edge"/>
          <c:x val="1.629618223727804E-2"/>
          <c:y val="0.24356580316862259"/>
          <c:w val="0.97523971835717793"/>
          <c:h val="0.40395019584143038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1 сантехнические 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4"/>
                <c:pt idx="0">
                  <c:v>Курашова 29</c:v>
                </c:pt>
                <c:pt idx="3">
                  <c:v>Орджоникидзе 22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164</c:v>
                </c:pt>
                <c:pt idx="3">
                  <c:v>105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 электротехнические 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4"/>
                <c:pt idx="0">
                  <c:v>Курашова 29</c:v>
                </c:pt>
                <c:pt idx="3">
                  <c:v>Орджоникидзе 22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49</c:v>
                </c:pt>
                <c:pt idx="3">
                  <c:v>12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3 плотницкие 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4"/>
                <c:pt idx="0">
                  <c:v>Курашова 29</c:v>
                </c:pt>
                <c:pt idx="3">
                  <c:v>Орджоникидзе 22</c:v>
                </c:pt>
              </c:strCache>
            </c:strRef>
          </c:cat>
          <c:val>
            <c:numRef>
              <c:f>Лист1!$D$2:$D$8</c:f>
              <c:numCache>
                <c:formatCode>General</c:formatCode>
                <c:ptCount val="7"/>
                <c:pt idx="0">
                  <c:v>16</c:v>
                </c:pt>
                <c:pt idx="3">
                  <c:v>11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4 содержание двора 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4"/>
                <c:pt idx="0">
                  <c:v>Курашова 29</c:v>
                </c:pt>
                <c:pt idx="3">
                  <c:v>Орджоникидзе 22</c:v>
                </c:pt>
              </c:strCache>
            </c:strRef>
          </c:cat>
          <c:val>
            <c:numRef>
              <c:f>Лист1!$E$2:$E$8</c:f>
              <c:numCache>
                <c:formatCode>General</c:formatCode>
                <c:ptCount val="7"/>
                <c:pt idx="0">
                  <c:v>2</c:v>
                </c:pt>
                <c:pt idx="3">
                  <c:v>0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5 уборка лестничных клеток 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4"/>
                <c:pt idx="0">
                  <c:v>Курашова 29</c:v>
                </c:pt>
                <c:pt idx="3">
                  <c:v>Орджоникидзе 22</c:v>
                </c:pt>
              </c:strCache>
            </c:strRef>
          </c:cat>
          <c:val>
            <c:numRef>
              <c:f>Лист1!$F$2:$F$8</c:f>
              <c:numCache>
                <c:formatCode>General</c:formatCode>
                <c:ptCount val="7"/>
                <c:pt idx="0">
                  <c:v>4</c:v>
                </c:pt>
                <c:pt idx="3">
                  <c:v>0</c:v>
                </c:pt>
              </c:numCache>
            </c:numRef>
          </c:val>
        </c:ser>
        <c:dLbls>
          <c:showVal val="1"/>
        </c:dLbls>
        <c:axId val="103017088"/>
        <c:axId val="103162240"/>
      </c:barChart>
      <c:catAx>
        <c:axId val="103017088"/>
        <c:scaling>
          <c:orientation val="minMax"/>
        </c:scaling>
        <c:axPos val="b"/>
        <c:numFmt formatCode="General" sourceLinked="1"/>
        <c:majorTickMark val="none"/>
        <c:tickLblPos val="nextTo"/>
        <c:crossAx val="103162240"/>
        <c:crosses val="autoZero"/>
        <c:auto val="1"/>
        <c:lblAlgn val="ctr"/>
        <c:lblOffset val="100"/>
      </c:catAx>
      <c:valAx>
        <c:axId val="103162240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103017088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7.2880563915909743E-3"/>
          <c:y val="1.6134270276323529E-2"/>
          <c:w val="0.96814113870302465"/>
          <c:h val="0.16609155306082046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5"/>
  <c:chart>
    <c:autoTitleDeleted val="1"/>
    <c:plotArea>
      <c:layout>
        <c:manualLayout>
          <c:layoutTarget val="inner"/>
          <c:xMode val="edge"/>
          <c:yMode val="edge"/>
          <c:x val="1.6296182237278047E-2"/>
          <c:y val="0.24356580316862264"/>
          <c:w val="0.97523971835717815"/>
          <c:h val="0.40395019584143038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1 сантехнические 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4"/>
                <c:pt idx="1">
                  <c:v>Курашова 30/4 </c:v>
                </c:pt>
                <c:pt idx="3">
                  <c:v>Курашова 30/5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1">
                  <c:v>92</c:v>
                </c:pt>
                <c:pt idx="3">
                  <c:v>200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 электротехнические 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4"/>
                <c:pt idx="1">
                  <c:v>Курашова 30/4 </c:v>
                </c:pt>
                <c:pt idx="3">
                  <c:v>Курашова 30/5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1">
                  <c:v>16</c:v>
                </c:pt>
                <c:pt idx="3">
                  <c:v>33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3 плотницкие 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4"/>
                <c:pt idx="1">
                  <c:v>Курашова 30/4 </c:v>
                </c:pt>
                <c:pt idx="3">
                  <c:v>Курашова 30/5</c:v>
                </c:pt>
              </c:strCache>
            </c:strRef>
          </c:cat>
          <c:val>
            <c:numRef>
              <c:f>Лист1!$D$2:$D$8</c:f>
              <c:numCache>
                <c:formatCode>General</c:formatCode>
                <c:ptCount val="7"/>
                <c:pt idx="1">
                  <c:v>9</c:v>
                </c:pt>
                <c:pt idx="3">
                  <c:v>25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4 содержание двора 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4"/>
                <c:pt idx="1">
                  <c:v>Курашова 30/4 </c:v>
                </c:pt>
                <c:pt idx="3">
                  <c:v>Курашова 30/5</c:v>
                </c:pt>
              </c:strCache>
            </c:strRef>
          </c:cat>
          <c:val>
            <c:numRef>
              <c:f>Лист1!$E$2:$E$8</c:f>
              <c:numCache>
                <c:formatCode>General</c:formatCode>
                <c:ptCount val="7"/>
                <c:pt idx="1">
                  <c:v>4</c:v>
                </c:pt>
                <c:pt idx="3">
                  <c:v>2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5 уборка лестничных клеток 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4"/>
                <c:pt idx="1">
                  <c:v>Курашова 30/4 </c:v>
                </c:pt>
                <c:pt idx="3">
                  <c:v>Курашова 30/5</c:v>
                </c:pt>
              </c:strCache>
            </c:strRef>
          </c:cat>
          <c:val>
            <c:numRef>
              <c:f>Лист1!$F$2:$F$8</c:f>
              <c:numCache>
                <c:formatCode>General</c:formatCode>
                <c:ptCount val="7"/>
                <c:pt idx="1">
                  <c:v>3</c:v>
                </c:pt>
                <c:pt idx="3">
                  <c:v>0</c:v>
                </c:pt>
              </c:numCache>
            </c:numRef>
          </c:val>
        </c:ser>
        <c:dLbls>
          <c:showVal val="1"/>
        </c:dLbls>
        <c:axId val="102921344"/>
        <c:axId val="102922880"/>
      </c:barChart>
      <c:catAx>
        <c:axId val="102921344"/>
        <c:scaling>
          <c:orientation val="minMax"/>
        </c:scaling>
        <c:axPos val="b"/>
        <c:numFmt formatCode="General" sourceLinked="1"/>
        <c:majorTickMark val="none"/>
        <c:tickLblPos val="nextTo"/>
        <c:crossAx val="102922880"/>
        <c:crosses val="autoZero"/>
        <c:auto val="1"/>
        <c:lblAlgn val="ctr"/>
        <c:lblOffset val="100"/>
      </c:catAx>
      <c:valAx>
        <c:axId val="102922880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102921344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7.2880563915909777E-3"/>
          <c:y val="1.6134270276323529E-2"/>
          <c:w val="0.96814113870302465"/>
          <c:h val="0.16609155306082046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1.jpeg"/><Relationship Id="rId1" Type="http://schemas.openxmlformats.org/officeDocument/2006/relationships/image" Target="../media/image7.jpeg"/></Relationships>
</file>

<file path=ppt/diagrams/_rels/data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C42433-27A3-45AA-8426-C6F3ADB648E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373ED63-61F6-4DDF-9CDB-EAEAD79A16FA}">
      <dgm:prSet phldrT="[Текст]"/>
      <dgm:spPr/>
      <dgm:t>
        <a:bodyPr/>
        <a:lstStyle/>
        <a:p>
          <a:r>
            <a:rPr lang="ru-RU" dirty="0" smtClean="0"/>
            <a:t>1) Статистика </a:t>
          </a:r>
          <a:endParaRPr lang="ru-RU" dirty="0"/>
        </a:p>
      </dgm:t>
    </dgm:pt>
    <dgm:pt modelId="{D4D4E72D-B9FA-4E50-82A7-92BBDB4A29EE}" type="parTrans" cxnId="{E7C9B5CA-66A2-492E-B06E-5878EB272A73}">
      <dgm:prSet/>
      <dgm:spPr/>
      <dgm:t>
        <a:bodyPr/>
        <a:lstStyle/>
        <a:p>
          <a:endParaRPr lang="ru-RU"/>
        </a:p>
      </dgm:t>
    </dgm:pt>
    <dgm:pt modelId="{CABE7BF6-F4A5-45FC-844B-F1613722A03D}" type="sibTrans" cxnId="{E7C9B5CA-66A2-492E-B06E-5878EB272A73}">
      <dgm:prSet/>
      <dgm:spPr/>
      <dgm:t>
        <a:bodyPr/>
        <a:lstStyle/>
        <a:p>
          <a:endParaRPr lang="ru-RU"/>
        </a:p>
      </dgm:t>
    </dgm:pt>
    <dgm:pt modelId="{70ABAE95-A875-42C4-901C-00E184AD38B3}">
      <dgm:prSet phldrT="[Текст]"/>
      <dgm:spPr/>
      <dgm:t>
        <a:bodyPr/>
        <a:lstStyle/>
        <a:p>
          <a:r>
            <a:rPr lang="ru-RU" dirty="0" smtClean="0"/>
            <a:t>2) Деятельность службы АДС за 2014 г.</a:t>
          </a:r>
          <a:endParaRPr lang="ru-RU" dirty="0"/>
        </a:p>
      </dgm:t>
    </dgm:pt>
    <dgm:pt modelId="{D553B289-7FDC-45C7-AFDB-1F09258E385B}" type="parTrans" cxnId="{21D0BC0D-4F36-4C5D-9DE8-D07E88864AA6}">
      <dgm:prSet/>
      <dgm:spPr/>
      <dgm:t>
        <a:bodyPr/>
        <a:lstStyle/>
        <a:p>
          <a:endParaRPr lang="ru-RU"/>
        </a:p>
      </dgm:t>
    </dgm:pt>
    <dgm:pt modelId="{BE2F7C13-A16C-4A14-B599-729DE5A2CF2C}" type="sibTrans" cxnId="{21D0BC0D-4F36-4C5D-9DE8-D07E88864AA6}">
      <dgm:prSet/>
      <dgm:spPr/>
      <dgm:t>
        <a:bodyPr/>
        <a:lstStyle/>
        <a:p>
          <a:endParaRPr lang="ru-RU"/>
        </a:p>
      </dgm:t>
    </dgm:pt>
    <dgm:pt modelId="{239ABC34-BDBA-4AAE-8EBA-AA9108C504F6}">
      <dgm:prSet phldrT="[Текст]"/>
      <dgm:spPr/>
      <dgm:t>
        <a:bodyPr/>
        <a:lstStyle/>
        <a:p>
          <a:r>
            <a:rPr lang="ru-RU" dirty="0" smtClean="0"/>
            <a:t>3) Деятельность службы благоустройства  за 2014 г.</a:t>
          </a:r>
          <a:endParaRPr lang="ru-RU" dirty="0"/>
        </a:p>
      </dgm:t>
    </dgm:pt>
    <dgm:pt modelId="{39441D65-E3F5-48E9-B3B6-FD4C75B9AAC7}" type="parTrans" cxnId="{483C2DA3-E444-4F13-957E-C6BCE039678D}">
      <dgm:prSet/>
      <dgm:spPr/>
      <dgm:t>
        <a:bodyPr/>
        <a:lstStyle/>
        <a:p>
          <a:endParaRPr lang="ru-RU"/>
        </a:p>
      </dgm:t>
    </dgm:pt>
    <dgm:pt modelId="{A6D0493C-D819-496F-956D-59A7E218F2DE}" type="sibTrans" cxnId="{483C2DA3-E444-4F13-957E-C6BCE039678D}">
      <dgm:prSet/>
      <dgm:spPr/>
      <dgm:t>
        <a:bodyPr/>
        <a:lstStyle/>
        <a:p>
          <a:endParaRPr lang="ru-RU"/>
        </a:p>
      </dgm:t>
    </dgm:pt>
    <dgm:pt modelId="{99FB65A3-5E83-4774-B246-D0D55C7E2B48}">
      <dgm:prSet phldrT="[Текст]"/>
      <dgm:spPr/>
      <dgm:t>
        <a:bodyPr/>
        <a:lstStyle/>
        <a:p>
          <a:r>
            <a:rPr lang="ru-RU" dirty="0" smtClean="0"/>
            <a:t>4)</a:t>
          </a:r>
          <a:r>
            <a:rPr lang="ru-RU" baseline="0" dirty="0" smtClean="0"/>
            <a:t> Деятельность службы ППР за 2014 г. </a:t>
          </a:r>
          <a:endParaRPr lang="ru-RU" dirty="0"/>
        </a:p>
      </dgm:t>
    </dgm:pt>
    <dgm:pt modelId="{D8070D32-E134-4C86-8F62-361BB16B0345}" type="parTrans" cxnId="{7CF2CE45-F1A7-4ADF-B14A-C473C4E47007}">
      <dgm:prSet/>
      <dgm:spPr/>
      <dgm:t>
        <a:bodyPr/>
        <a:lstStyle/>
        <a:p>
          <a:endParaRPr lang="ru-RU"/>
        </a:p>
      </dgm:t>
    </dgm:pt>
    <dgm:pt modelId="{C5A0049F-09F4-4E28-BF2B-E0A59B686FED}" type="sibTrans" cxnId="{7CF2CE45-F1A7-4ADF-B14A-C473C4E47007}">
      <dgm:prSet/>
      <dgm:spPr/>
      <dgm:t>
        <a:bodyPr/>
        <a:lstStyle/>
        <a:p>
          <a:endParaRPr lang="ru-RU"/>
        </a:p>
      </dgm:t>
    </dgm:pt>
    <dgm:pt modelId="{506D5A9E-6A92-4872-B11A-FAC713F17A82}">
      <dgm:prSet phldrT="[Текст]"/>
      <dgm:spPr/>
      <dgm:t>
        <a:bodyPr/>
        <a:lstStyle/>
        <a:p>
          <a:r>
            <a:rPr lang="ru-RU" dirty="0" smtClean="0"/>
            <a:t>5) Отчет финансово-хозяйственной деятельности за 2014 г. </a:t>
          </a:r>
          <a:endParaRPr lang="ru-RU" dirty="0"/>
        </a:p>
      </dgm:t>
    </dgm:pt>
    <dgm:pt modelId="{23358005-80F4-49C4-BC67-0DA5B66497F7}" type="parTrans" cxnId="{D50FB38C-4263-4E5A-A2A2-F4648DE9D8CA}">
      <dgm:prSet/>
      <dgm:spPr/>
      <dgm:t>
        <a:bodyPr/>
        <a:lstStyle/>
        <a:p>
          <a:endParaRPr lang="ru-RU"/>
        </a:p>
      </dgm:t>
    </dgm:pt>
    <dgm:pt modelId="{CA505E95-8CB8-4B8E-8AF6-B2A0A992E2B8}" type="sibTrans" cxnId="{D50FB38C-4263-4E5A-A2A2-F4648DE9D8CA}">
      <dgm:prSet/>
      <dgm:spPr/>
      <dgm:t>
        <a:bodyPr/>
        <a:lstStyle/>
        <a:p>
          <a:endParaRPr lang="ru-RU"/>
        </a:p>
      </dgm:t>
    </dgm:pt>
    <dgm:pt modelId="{E63423A9-36E4-4877-9984-7576A3F23468}">
      <dgm:prSet phldrT="[Текст]"/>
      <dgm:spPr/>
      <dgm:t>
        <a:bodyPr/>
        <a:lstStyle/>
        <a:p>
          <a:r>
            <a:rPr lang="ru-RU" dirty="0" smtClean="0"/>
            <a:t>6) Направления деятельности на 2015 год. </a:t>
          </a:r>
          <a:endParaRPr lang="ru-RU" dirty="0"/>
        </a:p>
      </dgm:t>
    </dgm:pt>
    <dgm:pt modelId="{A16CF6BA-5731-495B-96AF-189BACD80E4F}" type="parTrans" cxnId="{31B8C6A4-DFD3-42F9-B4C4-869A2AFB3D23}">
      <dgm:prSet/>
      <dgm:spPr/>
      <dgm:t>
        <a:bodyPr/>
        <a:lstStyle/>
        <a:p>
          <a:endParaRPr lang="ru-RU"/>
        </a:p>
      </dgm:t>
    </dgm:pt>
    <dgm:pt modelId="{1E0C8B04-7C0B-485B-AD0C-8F8BEF36FAF5}" type="sibTrans" cxnId="{31B8C6A4-DFD3-42F9-B4C4-869A2AFB3D23}">
      <dgm:prSet/>
      <dgm:spPr/>
      <dgm:t>
        <a:bodyPr/>
        <a:lstStyle/>
        <a:p>
          <a:endParaRPr lang="ru-RU"/>
        </a:p>
      </dgm:t>
    </dgm:pt>
    <dgm:pt modelId="{4A9652B8-7F25-41D7-92F0-1716AA8E55FE}" type="pres">
      <dgm:prSet presAssocID="{68C42433-27A3-45AA-8426-C6F3ADB648E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2B8F2FF-CEF7-4275-B0F7-231E975A65AA}" type="pres">
      <dgm:prSet presAssocID="{E373ED63-61F6-4DDF-9CDB-EAEAD79A16FA}" presName="parentLin" presStyleCnt="0"/>
      <dgm:spPr/>
    </dgm:pt>
    <dgm:pt modelId="{909911C5-8915-4313-B58C-32E6B1518528}" type="pres">
      <dgm:prSet presAssocID="{E373ED63-61F6-4DDF-9CDB-EAEAD79A16FA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EDF4FB39-A471-4302-9713-DC12D5C0CE1B}" type="pres">
      <dgm:prSet presAssocID="{E373ED63-61F6-4DDF-9CDB-EAEAD79A16FA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27B40B-DE79-4E79-A1AF-23964064CE27}" type="pres">
      <dgm:prSet presAssocID="{E373ED63-61F6-4DDF-9CDB-EAEAD79A16FA}" presName="negativeSpace" presStyleCnt="0"/>
      <dgm:spPr/>
    </dgm:pt>
    <dgm:pt modelId="{B3C4E08F-125A-4E2B-A0D1-61E770CAB241}" type="pres">
      <dgm:prSet presAssocID="{E373ED63-61F6-4DDF-9CDB-EAEAD79A16FA}" presName="childText" presStyleLbl="conFgAcc1" presStyleIdx="0" presStyleCnt="6">
        <dgm:presLayoutVars>
          <dgm:bulletEnabled val="1"/>
        </dgm:presLayoutVars>
      </dgm:prSet>
      <dgm:spPr/>
    </dgm:pt>
    <dgm:pt modelId="{4D490880-3901-4799-A618-130AC11A681A}" type="pres">
      <dgm:prSet presAssocID="{CABE7BF6-F4A5-45FC-844B-F1613722A03D}" presName="spaceBetweenRectangles" presStyleCnt="0"/>
      <dgm:spPr/>
    </dgm:pt>
    <dgm:pt modelId="{3B8B68C8-72FC-4EF3-88E7-F7812E456EE4}" type="pres">
      <dgm:prSet presAssocID="{70ABAE95-A875-42C4-901C-00E184AD38B3}" presName="parentLin" presStyleCnt="0"/>
      <dgm:spPr/>
    </dgm:pt>
    <dgm:pt modelId="{63EA02AE-8F04-4304-B5DD-EEA69F1BEF98}" type="pres">
      <dgm:prSet presAssocID="{70ABAE95-A875-42C4-901C-00E184AD38B3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B7BB04FC-7C00-4939-B3FC-59A3C03EC9FE}" type="pres">
      <dgm:prSet presAssocID="{70ABAE95-A875-42C4-901C-00E184AD38B3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51C061-9770-43C0-9191-DE26E31E9147}" type="pres">
      <dgm:prSet presAssocID="{70ABAE95-A875-42C4-901C-00E184AD38B3}" presName="negativeSpace" presStyleCnt="0"/>
      <dgm:spPr/>
    </dgm:pt>
    <dgm:pt modelId="{66FBB064-EDF1-4E44-88DF-2BADA5AD98E7}" type="pres">
      <dgm:prSet presAssocID="{70ABAE95-A875-42C4-901C-00E184AD38B3}" presName="childText" presStyleLbl="conFgAcc1" presStyleIdx="1" presStyleCnt="6">
        <dgm:presLayoutVars>
          <dgm:bulletEnabled val="1"/>
        </dgm:presLayoutVars>
      </dgm:prSet>
      <dgm:spPr/>
    </dgm:pt>
    <dgm:pt modelId="{668F533B-4B5C-491A-86D3-896A802DEF94}" type="pres">
      <dgm:prSet presAssocID="{BE2F7C13-A16C-4A14-B599-729DE5A2CF2C}" presName="spaceBetweenRectangles" presStyleCnt="0"/>
      <dgm:spPr/>
    </dgm:pt>
    <dgm:pt modelId="{1A8C2FB7-B1DB-461C-9540-BC894BFEE190}" type="pres">
      <dgm:prSet presAssocID="{239ABC34-BDBA-4AAE-8EBA-AA9108C504F6}" presName="parentLin" presStyleCnt="0"/>
      <dgm:spPr/>
    </dgm:pt>
    <dgm:pt modelId="{0C08106C-0F2F-403E-B994-B95C7B6A53FC}" type="pres">
      <dgm:prSet presAssocID="{239ABC34-BDBA-4AAE-8EBA-AA9108C504F6}" presName="parentLeftMargin" presStyleLbl="node1" presStyleIdx="1" presStyleCnt="6"/>
      <dgm:spPr/>
      <dgm:t>
        <a:bodyPr/>
        <a:lstStyle/>
        <a:p>
          <a:endParaRPr lang="ru-RU"/>
        </a:p>
      </dgm:t>
    </dgm:pt>
    <dgm:pt modelId="{6558FEEA-666C-4CEF-804B-DE1013EB6E14}" type="pres">
      <dgm:prSet presAssocID="{239ABC34-BDBA-4AAE-8EBA-AA9108C504F6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F2F02B-0A77-4363-8755-35D5E758CA49}" type="pres">
      <dgm:prSet presAssocID="{239ABC34-BDBA-4AAE-8EBA-AA9108C504F6}" presName="negativeSpace" presStyleCnt="0"/>
      <dgm:spPr/>
    </dgm:pt>
    <dgm:pt modelId="{231A043D-8136-47A7-9683-DBE6C4E34FDF}" type="pres">
      <dgm:prSet presAssocID="{239ABC34-BDBA-4AAE-8EBA-AA9108C504F6}" presName="childText" presStyleLbl="conFgAcc1" presStyleIdx="2" presStyleCnt="6">
        <dgm:presLayoutVars>
          <dgm:bulletEnabled val="1"/>
        </dgm:presLayoutVars>
      </dgm:prSet>
      <dgm:spPr/>
    </dgm:pt>
    <dgm:pt modelId="{6F62D932-04D4-42DD-8715-56F8B33C68FB}" type="pres">
      <dgm:prSet presAssocID="{A6D0493C-D819-496F-956D-59A7E218F2DE}" presName="spaceBetweenRectangles" presStyleCnt="0"/>
      <dgm:spPr/>
    </dgm:pt>
    <dgm:pt modelId="{A9E4BFAF-46F5-4C70-9428-193763FEA0A4}" type="pres">
      <dgm:prSet presAssocID="{99FB65A3-5E83-4774-B246-D0D55C7E2B48}" presName="parentLin" presStyleCnt="0"/>
      <dgm:spPr/>
    </dgm:pt>
    <dgm:pt modelId="{F995BDC6-A416-4717-8377-A6792A2A9A2E}" type="pres">
      <dgm:prSet presAssocID="{99FB65A3-5E83-4774-B246-D0D55C7E2B48}" presName="parentLeftMargin" presStyleLbl="node1" presStyleIdx="2" presStyleCnt="6"/>
      <dgm:spPr/>
      <dgm:t>
        <a:bodyPr/>
        <a:lstStyle/>
        <a:p>
          <a:endParaRPr lang="ru-RU"/>
        </a:p>
      </dgm:t>
    </dgm:pt>
    <dgm:pt modelId="{BBCD16A2-3965-4F4C-B2C2-FF56AEF801AF}" type="pres">
      <dgm:prSet presAssocID="{99FB65A3-5E83-4774-B246-D0D55C7E2B48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72B05D-4D72-4A92-A669-91F8AE8FA935}" type="pres">
      <dgm:prSet presAssocID="{99FB65A3-5E83-4774-B246-D0D55C7E2B48}" presName="negativeSpace" presStyleCnt="0"/>
      <dgm:spPr/>
    </dgm:pt>
    <dgm:pt modelId="{C4CEFEB9-8AAF-43AB-9718-F60F0CCCE16F}" type="pres">
      <dgm:prSet presAssocID="{99FB65A3-5E83-4774-B246-D0D55C7E2B48}" presName="childText" presStyleLbl="conFgAcc1" presStyleIdx="3" presStyleCnt="6">
        <dgm:presLayoutVars>
          <dgm:bulletEnabled val="1"/>
        </dgm:presLayoutVars>
      </dgm:prSet>
      <dgm:spPr/>
    </dgm:pt>
    <dgm:pt modelId="{B64669E4-CDED-4875-8529-D47BE78E4373}" type="pres">
      <dgm:prSet presAssocID="{C5A0049F-09F4-4E28-BF2B-E0A59B686FED}" presName="spaceBetweenRectangles" presStyleCnt="0"/>
      <dgm:spPr/>
    </dgm:pt>
    <dgm:pt modelId="{CEE12772-82B6-461C-8067-8AEDB01D617A}" type="pres">
      <dgm:prSet presAssocID="{506D5A9E-6A92-4872-B11A-FAC713F17A82}" presName="parentLin" presStyleCnt="0"/>
      <dgm:spPr/>
    </dgm:pt>
    <dgm:pt modelId="{747DC799-070B-4F52-9686-86858DB94777}" type="pres">
      <dgm:prSet presAssocID="{506D5A9E-6A92-4872-B11A-FAC713F17A82}" presName="parentLeftMargin" presStyleLbl="node1" presStyleIdx="3" presStyleCnt="6"/>
      <dgm:spPr/>
      <dgm:t>
        <a:bodyPr/>
        <a:lstStyle/>
        <a:p>
          <a:endParaRPr lang="ru-RU"/>
        </a:p>
      </dgm:t>
    </dgm:pt>
    <dgm:pt modelId="{6D9BACFC-564B-4F47-A366-95314FE925E5}" type="pres">
      <dgm:prSet presAssocID="{506D5A9E-6A92-4872-B11A-FAC713F17A82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0D4F6F-9B54-4482-9805-7C72BB0599E0}" type="pres">
      <dgm:prSet presAssocID="{506D5A9E-6A92-4872-B11A-FAC713F17A82}" presName="negativeSpace" presStyleCnt="0"/>
      <dgm:spPr/>
    </dgm:pt>
    <dgm:pt modelId="{ADAD1144-1D5D-4AEA-AB8E-24831DF1369B}" type="pres">
      <dgm:prSet presAssocID="{506D5A9E-6A92-4872-B11A-FAC713F17A82}" presName="childText" presStyleLbl="conFgAcc1" presStyleIdx="4" presStyleCnt="6">
        <dgm:presLayoutVars>
          <dgm:bulletEnabled val="1"/>
        </dgm:presLayoutVars>
      </dgm:prSet>
      <dgm:spPr/>
    </dgm:pt>
    <dgm:pt modelId="{37951706-33E8-4B8A-A91D-DA8AE4AB49BC}" type="pres">
      <dgm:prSet presAssocID="{CA505E95-8CB8-4B8E-8AF6-B2A0A992E2B8}" presName="spaceBetweenRectangles" presStyleCnt="0"/>
      <dgm:spPr/>
    </dgm:pt>
    <dgm:pt modelId="{DC3BA695-5D10-4C41-9666-23CFF3408EA4}" type="pres">
      <dgm:prSet presAssocID="{E63423A9-36E4-4877-9984-7576A3F23468}" presName="parentLin" presStyleCnt="0"/>
      <dgm:spPr/>
    </dgm:pt>
    <dgm:pt modelId="{A3FC4714-7792-435B-94A6-8751A8EFC9CC}" type="pres">
      <dgm:prSet presAssocID="{E63423A9-36E4-4877-9984-7576A3F23468}" presName="parentLeftMargin" presStyleLbl="node1" presStyleIdx="4" presStyleCnt="6"/>
      <dgm:spPr/>
      <dgm:t>
        <a:bodyPr/>
        <a:lstStyle/>
        <a:p>
          <a:endParaRPr lang="ru-RU"/>
        </a:p>
      </dgm:t>
    </dgm:pt>
    <dgm:pt modelId="{6FFFFB9C-CEEB-408F-B301-39CBC0C78005}" type="pres">
      <dgm:prSet presAssocID="{E63423A9-36E4-4877-9984-7576A3F23468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084575-46E8-49FC-BD9F-3091489E9A8E}" type="pres">
      <dgm:prSet presAssocID="{E63423A9-36E4-4877-9984-7576A3F23468}" presName="negativeSpace" presStyleCnt="0"/>
      <dgm:spPr/>
    </dgm:pt>
    <dgm:pt modelId="{A6C41FEF-4FD6-4115-90CB-FF002BED6B53}" type="pres">
      <dgm:prSet presAssocID="{E63423A9-36E4-4877-9984-7576A3F23468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97CDB54A-AA53-40D4-9721-1E642E7F2CE5}" type="presOf" srcId="{506D5A9E-6A92-4872-B11A-FAC713F17A82}" destId="{6D9BACFC-564B-4F47-A366-95314FE925E5}" srcOrd="1" destOrd="0" presId="urn:microsoft.com/office/officeart/2005/8/layout/list1"/>
    <dgm:cxn modelId="{E499F21C-0A2E-4CF0-9352-51FB98F8CDED}" type="presOf" srcId="{99FB65A3-5E83-4774-B246-D0D55C7E2B48}" destId="{F995BDC6-A416-4717-8377-A6792A2A9A2E}" srcOrd="0" destOrd="0" presId="urn:microsoft.com/office/officeart/2005/8/layout/list1"/>
    <dgm:cxn modelId="{BA8FD152-932D-47D6-AC40-A9720603AE2B}" type="presOf" srcId="{E63423A9-36E4-4877-9984-7576A3F23468}" destId="{6FFFFB9C-CEEB-408F-B301-39CBC0C78005}" srcOrd="1" destOrd="0" presId="urn:microsoft.com/office/officeart/2005/8/layout/list1"/>
    <dgm:cxn modelId="{D50FB38C-4263-4E5A-A2A2-F4648DE9D8CA}" srcId="{68C42433-27A3-45AA-8426-C6F3ADB648EF}" destId="{506D5A9E-6A92-4872-B11A-FAC713F17A82}" srcOrd="4" destOrd="0" parTransId="{23358005-80F4-49C4-BC67-0DA5B66497F7}" sibTransId="{CA505E95-8CB8-4B8E-8AF6-B2A0A992E2B8}"/>
    <dgm:cxn modelId="{7CF2CE45-F1A7-4ADF-B14A-C473C4E47007}" srcId="{68C42433-27A3-45AA-8426-C6F3ADB648EF}" destId="{99FB65A3-5E83-4774-B246-D0D55C7E2B48}" srcOrd="3" destOrd="0" parTransId="{D8070D32-E134-4C86-8F62-361BB16B0345}" sibTransId="{C5A0049F-09F4-4E28-BF2B-E0A59B686FED}"/>
    <dgm:cxn modelId="{8C01A086-DAD1-4C2E-B4DB-3198179F12DE}" type="presOf" srcId="{99FB65A3-5E83-4774-B246-D0D55C7E2B48}" destId="{BBCD16A2-3965-4F4C-B2C2-FF56AEF801AF}" srcOrd="1" destOrd="0" presId="urn:microsoft.com/office/officeart/2005/8/layout/list1"/>
    <dgm:cxn modelId="{0679E01E-F004-4AB2-959D-88D9EEC2C139}" type="presOf" srcId="{E373ED63-61F6-4DDF-9CDB-EAEAD79A16FA}" destId="{EDF4FB39-A471-4302-9713-DC12D5C0CE1B}" srcOrd="1" destOrd="0" presId="urn:microsoft.com/office/officeart/2005/8/layout/list1"/>
    <dgm:cxn modelId="{31B8C6A4-DFD3-42F9-B4C4-869A2AFB3D23}" srcId="{68C42433-27A3-45AA-8426-C6F3ADB648EF}" destId="{E63423A9-36E4-4877-9984-7576A3F23468}" srcOrd="5" destOrd="0" parTransId="{A16CF6BA-5731-495B-96AF-189BACD80E4F}" sibTransId="{1E0C8B04-7C0B-485B-AD0C-8F8BEF36FAF5}"/>
    <dgm:cxn modelId="{483C2DA3-E444-4F13-957E-C6BCE039678D}" srcId="{68C42433-27A3-45AA-8426-C6F3ADB648EF}" destId="{239ABC34-BDBA-4AAE-8EBA-AA9108C504F6}" srcOrd="2" destOrd="0" parTransId="{39441D65-E3F5-48E9-B3B6-FD4C75B9AAC7}" sibTransId="{A6D0493C-D819-496F-956D-59A7E218F2DE}"/>
    <dgm:cxn modelId="{A9412AC5-3E17-4DC6-B505-334B159A96BF}" type="presOf" srcId="{506D5A9E-6A92-4872-B11A-FAC713F17A82}" destId="{747DC799-070B-4F52-9686-86858DB94777}" srcOrd="0" destOrd="0" presId="urn:microsoft.com/office/officeart/2005/8/layout/list1"/>
    <dgm:cxn modelId="{B3A60EF6-7F76-454B-9503-9BA31FF99E56}" type="presOf" srcId="{239ABC34-BDBA-4AAE-8EBA-AA9108C504F6}" destId="{0C08106C-0F2F-403E-B994-B95C7B6A53FC}" srcOrd="0" destOrd="0" presId="urn:microsoft.com/office/officeart/2005/8/layout/list1"/>
    <dgm:cxn modelId="{E7C9B5CA-66A2-492E-B06E-5878EB272A73}" srcId="{68C42433-27A3-45AA-8426-C6F3ADB648EF}" destId="{E373ED63-61F6-4DDF-9CDB-EAEAD79A16FA}" srcOrd="0" destOrd="0" parTransId="{D4D4E72D-B9FA-4E50-82A7-92BBDB4A29EE}" sibTransId="{CABE7BF6-F4A5-45FC-844B-F1613722A03D}"/>
    <dgm:cxn modelId="{F5462546-A86F-4B8B-8EDD-92112DE5E791}" type="presOf" srcId="{68C42433-27A3-45AA-8426-C6F3ADB648EF}" destId="{4A9652B8-7F25-41D7-92F0-1716AA8E55FE}" srcOrd="0" destOrd="0" presId="urn:microsoft.com/office/officeart/2005/8/layout/list1"/>
    <dgm:cxn modelId="{9EB25CAF-3AFD-466B-8009-EE768B48B10A}" type="presOf" srcId="{239ABC34-BDBA-4AAE-8EBA-AA9108C504F6}" destId="{6558FEEA-666C-4CEF-804B-DE1013EB6E14}" srcOrd="1" destOrd="0" presId="urn:microsoft.com/office/officeart/2005/8/layout/list1"/>
    <dgm:cxn modelId="{E41C9E3D-5893-4C5C-9717-E7AEEB684108}" type="presOf" srcId="{70ABAE95-A875-42C4-901C-00E184AD38B3}" destId="{B7BB04FC-7C00-4939-B3FC-59A3C03EC9FE}" srcOrd="1" destOrd="0" presId="urn:microsoft.com/office/officeart/2005/8/layout/list1"/>
    <dgm:cxn modelId="{21D0BC0D-4F36-4C5D-9DE8-D07E88864AA6}" srcId="{68C42433-27A3-45AA-8426-C6F3ADB648EF}" destId="{70ABAE95-A875-42C4-901C-00E184AD38B3}" srcOrd="1" destOrd="0" parTransId="{D553B289-7FDC-45C7-AFDB-1F09258E385B}" sibTransId="{BE2F7C13-A16C-4A14-B599-729DE5A2CF2C}"/>
    <dgm:cxn modelId="{7D3A6511-FB57-4FE9-BD29-DEAFAA67C0C8}" type="presOf" srcId="{E63423A9-36E4-4877-9984-7576A3F23468}" destId="{A3FC4714-7792-435B-94A6-8751A8EFC9CC}" srcOrd="0" destOrd="0" presId="urn:microsoft.com/office/officeart/2005/8/layout/list1"/>
    <dgm:cxn modelId="{CBAC346A-1BF5-40EE-AF52-1D218CED0057}" type="presOf" srcId="{E373ED63-61F6-4DDF-9CDB-EAEAD79A16FA}" destId="{909911C5-8915-4313-B58C-32E6B1518528}" srcOrd="0" destOrd="0" presId="urn:microsoft.com/office/officeart/2005/8/layout/list1"/>
    <dgm:cxn modelId="{605B2895-1BC2-470E-BDB2-A8CE78FD53BC}" type="presOf" srcId="{70ABAE95-A875-42C4-901C-00E184AD38B3}" destId="{63EA02AE-8F04-4304-B5DD-EEA69F1BEF98}" srcOrd="0" destOrd="0" presId="urn:microsoft.com/office/officeart/2005/8/layout/list1"/>
    <dgm:cxn modelId="{603D594D-E647-4964-B2C9-6BB498EF669B}" type="presParOf" srcId="{4A9652B8-7F25-41D7-92F0-1716AA8E55FE}" destId="{F2B8F2FF-CEF7-4275-B0F7-231E975A65AA}" srcOrd="0" destOrd="0" presId="urn:microsoft.com/office/officeart/2005/8/layout/list1"/>
    <dgm:cxn modelId="{F131F81E-6F0B-4940-B841-A88A860E1DAC}" type="presParOf" srcId="{F2B8F2FF-CEF7-4275-B0F7-231E975A65AA}" destId="{909911C5-8915-4313-B58C-32E6B1518528}" srcOrd="0" destOrd="0" presId="urn:microsoft.com/office/officeart/2005/8/layout/list1"/>
    <dgm:cxn modelId="{5B8FF019-CE5F-462A-BD28-E95D20731676}" type="presParOf" srcId="{F2B8F2FF-CEF7-4275-B0F7-231E975A65AA}" destId="{EDF4FB39-A471-4302-9713-DC12D5C0CE1B}" srcOrd="1" destOrd="0" presId="urn:microsoft.com/office/officeart/2005/8/layout/list1"/>
    <dgm:cxn modelId="{6D13CE75-EEC9-4817-ABFE-D3C76F1FCEEA}" type="presParOf" srcId="{4A9652B8-7F25-41D7-92F0-1716AA8E55FE}" destId="{2E27B40B-DE79-4E79-A1AF-23964064CE27}" srcOrd="1" destOrd="0" presId="urn:microsoft.com/office/officeart/2005/8/layout/list1"/>
    <dgm:cxn modelId="{57C386AF-A466-47C2-A076-57B34462ABF0}" type="presParOf" srcId="{4A9652B8-7F25-41D7-92F0-1716AA8E55FE}" destId="{B3C4E08F-125A-4E2B-A0D1-61E770CAB241}" srcOrd="2" destOrd="0" presId="urn:microsoft.com/office/officeart/2005/8/layout/list1"/>
    <dgm:cxn modelId="{EC8FB27C-4697-4D88-8C85-77A1F36C2142}" type="presParOf" srcId="{4A9652B8-7F25-41D7-92F0-1716AA8E55FE}" destId="{4D490880-3901-4799-A618-130AC11A681A}" srcOrd="3" destOrd="0" presId="urn:microsoft.com/office/officeart/2005/8/layout/list1"/>
    <dgm:cxn modelId="{6240C293-1400-43CE-BFB6-6B5C0112062C}" type="presParOf" srcId="{4A9652B8-7F25-41D7-92F0-1716AA8E55FE}" destId="{3B8B68C8-72FC-4EF3-88E7-F7812E456EE4}" srcOrd="4" destOrd="0" presId="urn:microsoft.com/office/officeart/2005/8/layout/list1"/>
    <dgm:cxn modelId="{4B479427-AC76-46FE-BDE1-7FB9BC0E83E4}" type="presParOf" srcId="{3B8B68C8-72FC-4EF3-88E7-F7812E456EE4}" destId="{63EA02AE-8F04-4304-B5DD-EEA69F1BEF98}" srcOrd="0" destOrd="0" presId="urn:microsoft.com/office/officeart/2005/8/layout/list1"/>
    <dgm:cxn modelId="{4CC1FF3D-5DAB-4C30-A5AD-E3BCC278F637}" type="presParOf" srcId="{3B8B68C8-72FC-4EF3-88E7-F7812E456EE4}" destId="{B7BB04FC-7C00-4939-B3FC-59A3C03EC9FE}" srcOrd="1" destOrd="0" presId="urn:microsoft.com/office/officeart/2005/8/layout/list1"/>
    <dgm:cxn modelId="{C293DD54-0C10-4636-9959-3A8E03C5D419}" type="presParOf" srcId="{4A9652B8-7F25-41D7-92F0-1716AA8E55FE}" destId="{0751C061-9770-43C0-9191-DE26E31E9147}" srcOrd="5" destOrd="0" presId="urn:microsoft.com/office/officeart/2005/8/layout/list1"/>
    <dgm:cxn modelId="{4F5A52C6-8AE4-484E-806B-B4754861C2C0}" type="presParOf" srcId="{4A9652B8-7F25-41D7-92F0-1716AA8E55FE}" destId="{66FBB064-EDF1-4E44-88DF-2BADA5AD98E7}" srcOrd="6" destOrd="0" presId="urn:microsoft.com/office/officeart/2005/8/layout/list1"/>
    <dgm:cxn modelId="{AC3979B4-7FBE-4B7E-8C81-39351D1DB091}" type="presParOf" srcId="{4A9652B8-7F25-41D7-92F0-1716AA8E55FE}" destId="{668F533B-4B5C-491A-86D3-896A802DEF94}" srcOrd="7" destOrd="0" presId="urn:microsoft.com/office/officeart/2005/8/layout/list1"/>
    <dgm:cxn modelId="{A25BE652-0578-4759-88AA-478C7ED2292A}" type="presParOf" srcId="{4A9652B8-7F25-41D7-92F0-1716AA8E55FE}" destId="{1A8C2FB7-B1DB-461C-9540-BC894BFEE190}" srcOrd="8" destOrd="0" presId="urn:microsoft.com/office/officeart/2005/8/layout/list1"/>
    <dgm:cxn modelId="{96AC27B2-F036-4130-A1C4-A629D8822467}" type="presParOf" srcId="{1A8C2FB7-B1DB-461C-9540-BC894BFEE190}" destId="{0C08106C-0F2F-403E-B994-B95C7B6A53FC}" srcOrd="0" destOrd="0" presId="urn:microsoft.com/office/officeart/2005/8/layout/list1"/>
    <dgm:cxn modelId="{7011F3C8-9F1F-44FF-95A7-D75536FE94F4}" type="presParOf" srcId="{1A8C2FB7-B1DB-461C-9540-BC894BFEE190}" destId="{6558FEEA-666C-4CEF-804B-DE1013EB6E14}" srcOrd="1" destOrd="0" presId="urn:microsoft.com/office/officeart/2005/8/layout/list1"/>
    <dgm:cxn modelId="{57D55968-E3C5-4BAF-A3BE-00EB726F9C2D}" type="presParOf" srcId="{4A9652B8-7F25-41D7-92F0-1716AA8E55FE}" destId="{23F2F02B-0A77-4363-8755-35D5E758CA49}" srcOrd="9" destOrd="0" presId="urn:microsoft.com/office/officeart/2005/8/layout/list1"/>
    <dgm:cxn modelId="{8CC1A7C3-87E2-4895-8F5B-6FD77485774D}" type="presParOf" srcId="{4A9652B8-7F25-41D7-92F0-1716AA8E55FE}" destId="{231A043D-8136-47A7-9683-DBE6C4E34FDF}" srcOrd="10" destOrd="0" presId="urn:microsoft.com/office/officeart/2005/8/layout/list1"/>
    <dgm:cxn modelId="{34B19ECC-CADC-49E1-993F-D3DA7B61AF39}" type="presParOf" srcId="{4A9652B8-7F25-41D7-92F0-1716AA8E55FE}" destId="{6F62D932-04D4-42DD-8715-56F8B33C68FB}" srcOrd="11" destOrd="0" presId="urn:microsoft.com/office/officeart/2005/8/layout/list1"/>
    <dgm:cxn modelId="{E7ECEB40-7977-4F65-83FB-C7A29278D23B}" type="presParOf" srcId="{4A9652B8-7F25-41D7-92F0-1716AA8E55FE}" destId="{A9E4BFAF-46F5-4C70-9428-193763FEA0A4}" srcOrd="12" destOrd="0" presId="urn:microsoft.com/office/officeart/2005/8/layout/list1"/>
    <dgm:cxn modelId="{4D87AEEC-31DC-4FA3-AF92-5D67E3A753C2}" type="presParOf" srcId="{A9E4BFAF-46F5-4C70-9428-193763FEA0A4}" destId="{F995BDC6-A416-4717-8377-A6792A2A9A2E}" srcOrd="0" destOrd="0" presId="urn:microsoft.com/office/officeart/2005/8/layout/list1"/>
    <dgm:cxn modelId="{AC7585F3-9510-475F-AF53-6B2E28A38078}" type="presParOf" srcId="{A9E4BFAF-46F5-4C70-9428-193763FEA0A4}" destId="{BBCD16A2-3965-4F4C-B2C2-FF56AEF801AF}" srcOrd="1" destOrd="0" presId="urn:microsoft.com/office/officeart/2005/8/layout/list1"/>
    <dgm:cxn modelId="{FA92091B-B2BA-4AAA-A6E9-CC441FDFB161}" type="presParOf" srcId="{4A9652B8-7F25-41D7-92F0-1716AA8E55FE}" destId="{C872B05D-4D72-4A92-A669-91F8AE8FA935}" srcOrd="13" destOrd="0" presId="urn:microsoft.com/office/officeart/2005/8/layout/list1"/>
    <dgm:cxn modelId="{254C24CD-74DC-400B-A401-1809FF741D1B}" type="presParOf" srcId="{4A9652B8-7F25-41D7-92F0-1716AA8E55FE}" destId="{C4CEFEB9-8AAF-43AB-9718-F60F0CCCE16F}" srcOrd="14" destOrd="0" presId="urn:microsoft.com/office/officeart/2005/8/layout/list1"/>
    <dgm:cxn modelId="{70AEB9A3-AB14-44ED-BC0F-721CAA333874}" type="presParOf" srcId="{4A9652B8-7F25-41D7-92F0-1716AA8E55FE}" destId="{B64669E4-CDED-4875-8529-D47BE78E4373}" srcOrd="15" destOrd="0" presId="urn:microsoft.com/office/officeart/2005/8/layout/list1"/>
    <dgm:cxn modelId="{F0E9291C-7B30-4310-80A1-872563723416}" type="presParOf" srcId="{4A9652B8-7F25-41D7-92F0-1716AA8E55FE}" destId="{CEE12772-82B6-461C-8067-8AEDB01D617A}" srcOrd="16" destOrd="0" presId="urn:microsoft.com/office/officeart/2005/8/layout/list1"/>
    <dgm:cxn modelId="{D448BE93-7A07-4477-99E7-3DEA6C26399A}" type="presParOf" srcId="{CEE12772-82B6-461C-8067-8AEDB01D617A}" destId="{747DC799-070B-4F52-9686-86858DB94777}" srcOrd="0" destOrd="0" presId="urn:microsoft.com/office/officeart/2005/8/layout/list1"/>
    <dgm:cxn modelId="{6CA66E28-9FE7-4F15-8B68-13E0694311D9}" type="presParOf" srcId="{CEE12772-82B6-461C-8067-8AEDB01D617A}" destId="{6D9BACFC-564B-4F47-A366-95314FE925E5}" srcOrd="1" destOrd="0" presId="urn:microsoft.com/office/officeart/2005/8/layout/list1"/>
    <dgm:cxn modelId="{B8F3A5C1-5668-4EFA-9683-F82E45E714B1}" type="presParOf" srcId="{4A9652B8-7F25-41D7-92F0-1716AA8E55FE}" destId="{F50D4F6F-9B54-4482-9805-7C72BB0599E0}" srcOrd="17" destOrd="0" presId="urn:microsoft.com/office/officeart/2005/8/layout/list1"/>
    <dgm:cxn modelId="{AAA09CC0-50A3-485D-A5AA-3FA757F3B6E8}" type="presParOf" srcId="{4A9652B8-7F25-41D7-92F0-1716AA8E55FE}" destId="{ADAD1144-1D5D-4AEA-AB8E-24831DF1369B}" srcOrd="18" destOrd="0" presId="urn:microsoft.com/office/officeart/2005/8/layout/list1"/>
    <dgm:cxn modelId="{26CE8254-F3D3-47CC-87B7-CBBF3116A2D4}" type="presParOf" srcId="{4A9652B8-7F25-41D7-92F0-1716AA8E55FE}" destId="{37951706-33E8-4B8A-A91D-DA8AE4AB49BC}" srcOrd="19" destOrd="0" presId="urn:microsoft.com/office/officeart/2005/8/layout/list1"/>
    <dgm:cxn modelId="{42D068F0-36CD-4D77-9D3E-1D97A2F5A3DF}" type="presParOf" srcId="{4A9652B8-7F25-41D7-92F0-1716AA8E55FE}" destId="{DC3BA695-5D10-4C41-9666-23CFF3408EA4}" srcOrd="20" destOrd="0" presId="urn:microsoft.com/office/officeart/2005/8/layout/list1"/>
    <dgm:cxn modelId="{E3E0500D-CDB3-4805-9EAA-DD13A8CBF6F3}" type="presParOf" srcId="{DC3BA695-5D10-4C41-9666-23CFF3408EA4}" destId="{A3FC4714-7792-435B-94A6-8751A8EFC9CC}" srcOrd="0" destOrd="0" presId="urn:microsoft.com/office/officeart/2005/8/layout/list1"/>
    <dgm:cxn modelId="{803DE296-5B1C-40A0-ADF8-5E4F21D72B0C}" type="presParOf" srcId="{DC3BA695-5D10-4C41-9666-23CFF3408EA4}" destId="{6FFFFB9C-CEEB-408F-B301-39CBC0C78005}" srcOrd="1" destOrd="0" presId="urn:microsoft.com/office/officeart/2005/8/layout/list1"/>
    <dgm:cxn modelId="{6CA4B7BD-5DBA-463F-BF3D-95B86DAC09A6}" type="presParOf" srcId="{4A9652B8-7F25-41D7-92F0-1716AA8E55FE}" destId="{5F084575-46E8-49FC-BD9F-3091489E9A8E}" srcOrd="21" destOrd="0" presId="urn:microsoft.com/office/officeart/2005/8/layout/list1"/>
    <dgm:cxn modelId="{71C7EF2A-D761-46E7-803D-EB8E968C248B}" type="presParOf" srcId="{4A9652B8-7F25-41D7-92F0-1716AA8E55FE}" destId="{A6C41FEF-4FD6-4115-90CB-FF002BED6B53}" srcOrd="22" destOrd="0" presId="urn:microsoft.com/office/officeart/2005/8/layout/list1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224F62D-0708-44BE-A2D3-CBF7233FCA43}" type="doc">
      <dgm:prSet loTypeId="urn:microsoft.com/office/officeart/2005/8/layout/arrow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6BA8E87-E933-4C12-B27E-3038D17E17B9}">
      <dgm:prSet phldrT="[Текст]" custT="1"/>
      <dgm:spPr/>
      <dgm:t>
        <a:bodyPr/>
        <a:lstStyle/>
        <a:p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Ломоносова 29/1 – </a:t>
          </a:r>
          <a:r>
            <a:rPr lang="ru-RU" sz="1200" b="1" u="sng" dirty="0" smtClean="0">
              <a:latin typeface="Times New Roman" pitchFamily="18" charset="0"/>
              <a:cs typeface="Times New Roman" pitchFamily="18" charset="0"/>
            </a:rPr>
            <a:t>112,54 Гкал </a:t>
          </a:r>
        </a:p>
        <a:p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Пушкина 12 – </a:t>
          </a:r>
          <a:r>
            <a:rPr lang="ru-RU" sz="1200" b="1" u="sng" dirty="0" smtClean="0">
              <a:latin typeface="Times New Roman" pitchFamily="18" charset="0"/>
              <a:cs typeface="Times New Roman" pitchFamily="18" charset="0"/>
            </a:rPr>
            <a:t>44,63 Гкал </a:t>
          </a:r>
        </a:p>
        <a:p>
          <a:r>
            <a:rPr lang="ru-RU" sz="1700" dirty="0" smtClean="0"/>
            <a:t> </a:t>
          </a:r>
          <a:endParaRPr lang="ru-RU" sz="1700" dirty="0"/>
        </a:p>
      </dgm:t>
    </dgm:pt>
    <dgm:pt modelId="{E95F805D-97B9-41C6-ACBC-8D4141DB3E6F}" type="parTrans" cxnId="{4C7502BB-C622-40D1-874C-AFEF2902C49B}">
      <dgm:prSet/>
      <dgm:spPr/>
      <dgm:t>
        <a:bodyPr/>
        <a:lstStyle/>
        <a:p>
          <a:endParaRPr lang="ru-RU"/>
        </a:p>
      </dgm:t>
    </dgm:pt>
    <dgm:pt modelId="{53971630-DA0A-4E7C-89EF-BE447EECBDA0}" type="sibTrans" cxnId="{4C7502BB-C622-40D1-874C-AFEF2902C49B}">
      <dgm:prSet/>
      <dgm:spPr/>
      <dgm:t>
        <a:bodyPr/>
        <a:lstStyle/>
        <a:p>
          <a:endParaRPr lang="ru-RU"/>
        </a:p>
      </dgm:t>
    </dgm:pt>
    <dgm:pt modelId="{EE48FC29-AFDC-480E-A9EB-0C1861BE1F40}">
      <dgm:prSet phldrT="[Текст]" custT="1"/>
      <dgm:spPr/>
      <dgm:t>
        <a:bodyPr/>
        <a:lstStyle/>
        <a:p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Короленко 17 </a:t>
          </a:r>
          <a:r>
            <a:rPr lang="ru-RU" sz="1200" b="1" u="sng" dirty="0" smtClean="0">
              <a:latin typeface="Times New Roman" pitchFamily="18" charset="0"/>
              <a:cs typeface="Times New Roman" pitchFamily="18" charset="0"/>
            </a:rPr>
            <a:t>– 517,08 Гкал;</a:t>
          </a:r>
        </a:p>
        <a:p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Пояркова 17/2,19, 19/1,21/1,23, </a:t>
          </a:r>
        </a:p>
        <a:p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Ломоносова 29, 42 </a:t>
          </a:r>
          <a:r>
            <a:rPr lang="ru-RU" sz="1200" b="1" u="sng" dirty="0" smtClean="0">
              <a:latin typeface="Times New Roman" pitchFamily="18" charset="0"/>
              <a:cs typeface="Times New Roman" pitchFamily="18" charset="0"/>
            </a:rPr>
            <a:t>– 145,02 Гкал </a:t>
          </a:r>
        </a:p>
        <a:p>
          <a:r>
            <a:rPr lang="ru-RU" sz="1200" b="0" u="none" dirty="0" smtClean="0">
              <a:latin typeface="Times New Roman" pitchFamily="18" charset="0"/>
              <a:cs typeface="Times New Roman" pitchFamily="18" charset="0"/>
            </a:rPr>
            <a:t>Короленко 28  </a:t>
          </a:r>
          <a:r>
            <a:rPr lang="ru-RU" sz="1200" b="1" u="sng" dirty="0" smtClean="0">
              <a:latin typeface="Times New Roman" pitchFamily="18" charset="0"/>
              <a:cs typeface="Times New Roman" pitchFamily="18" charset="0"/>
            </a:rPr>
            <a:t>– 123,75 Гкал </a:t>
          </a:r>
        </a:p>
        <a:p>
          <a:r>
            <a:rPr lang="ru-RU" sz="1200" b="0" i="0" u="none" dirty="0" smtClean="0">
              <a:latin typeface="Times New Roman" pitchFamily="18" charset="0"/>
              <a:cs typeface="Times New Roman" pitchFamily="18" charset="0"/>
            </a:rPr>
            <a:t>Орджоникидзе 22 </a:t>
          </a:r>
          <a:r>
            <a:rPr lang="ru-RU" sz="1200" b="1" u="sng" dirty="0" smtClean="0">
              <a:latin typeface="Times New Roman" pitchFamily="18" charset="0"/>
              <a:cs typeface="Times New Roman" pitchFamily="18" charset="0"/>
            </a:rPr>
            <a:t>– 183,1 Гкал</a:t>
          </a:r>
        </a:p>
        <a:p>
          <a:r>
            <a:rPr lang="ru-RU" sz="1200" b="0" u="none" dirty="0" smtClean="0">
              <a:latin typeface="Times New Roman" pitchFamily="18" charset="0"/>
              <a:cs typeface="Times New Roman" pitchFamily="18" charset="0"/>
            </a:rPr>
            <a:t>Ломоносова 31/2,3 </a:t>
          </a:r>
          <a:r>
            <a:rPr lang="ru-RU" sz="1200" b="1" u="sng" dirty="0" smtClean="0">
              <a:latin typeface="Times New Roman" pitchFamily="18" charset="0"/>
              <a:cs typeface="Times New Roman" pitchFamily="18" charset="0"/>
            </a:rPr>
            <a:t>– 104,31 Гкал  </a:t>
          </a:r>
        </a:p>
        <a:p>
          <a:r>
            <a:rPr lang="ru-RU" sz="1200" b="1" u="sng" dirty="0" smtClean="0"/>
            <a:t> </a:t>
          </a:r>
        </a:p>
        <a:p>
          <a:r>
            <a:rPr lang="ru-RU" sz="700" dirty="0" smtClean="0"/>
            <a:t> </a:t>
          </a:r>
        </a:p>
        <a:p>
          <a:endParaRPr lang="ru-RU" sz="700" dirty="0" smtClean="0"/>
        </a:p>
        <a:p>
          <a:endParaRPr lang="ru-RU" sz="700" dirty="0"/>
        </a:p>
      </dgm:t>
    </dgm:pt>
    <dgm:pt modelId="{39724940-5ABD-461C-99CE-903773FF0353}" type="sibTrans" cxnId="{15CC08A7-E21D-42BC-BF00-5FC470414E65}">
      <dgm:prSet/>
      <dgm:spPr/>
      <dgm:t>
        <a:bodyPr/>
        <a:lstStyle/>
        <a:p>
          <a:endParaRPr lang="ru-RU"/>
        </a:p>
      </dgm:t>
    </dgm:pt>
    <dgm:pt modelId="{F09074D4-968C-4F52-91CC-68890713A6A1}" type="parTrans" cxnId="{15CC08A7-E21D-42BC-BF00-5FC470414E65}">
      <dgm:prSet/>
      <dgm:spPr/>
      <dgm:t>
        <a:bodyPr/>
        <a:lstStyle/>
        <a:p>
          <a:endParaRPr lang="ru-RU"/>
        </a:p>
      </dgm:t>
    </dgm:pt>
    <dgm:pt modelId="{426E6E6A-8CB5-4A16-A19F-B01A0ADB3363}">
      <dgm:prSet phldrT="[Текст]" custScaleX="72041" custScaleY="60819" custLinFactNeighborX="-41788" custLinFactNeighborY="4825"/>
      <dgm:spPr/>
      <dgm:t>
        <a:bodyPr/>
        <a:lstStyle/>
        <a:p>
          <a:endParaRPr lang="ru-RU"/>
        </a:p>
      </dgm:t>
    </dgm:pt>
    <dgm:pt modelId="{B59626F9-BB94-4ACB-8EE3-30B4A3CABC9F}" type="parTrans" cxnId="{F7D44F7E-7E47-45DB-819B-9EDB258D7608}">
      <dgm:prSet/>
      <dgm:spPr/>
      <dgm:t>
        <a:bodyPr/>
        <a:lstStyle/>
        <a:p>
          <a:endParaRPr lang="ru-RU"/>
        </a:p>
      </dgm:t>
    </dgm:pt>
    <dgm:pt modelId="{EFC7AD7B-11DA-463F-8DDA-23B6B3556573}" type="sibTrans" cxnId="{F7D44F7E-7E47-45DB-819B-9EDB258D7608}">
      <dgm:prSet/>
      <dgm:spPr/>
      <dgm:t>
        <a:bodyPr/>
        <a:lstStyle/>
        <a:p>
          <a:endParaRPr lang="ru-RU"/>
        </a:p>
      </dgm:t>
    </dgm:pt>
    <dgm:pt modelId="{EE184CCA-D3B7-4C5D-8C67-78991221B7FD}">
      <dgm:prSet phldrT="[Текст]" custScaleX="72041" custScaleY="60819" custLinFactNeighborX="-41788" custLinFactNeighborY="4825"/>
      <dgm:spPr/>
      <dgm:t>
        <a:bodyPr/>
        <a:lstStyle/>
        <a:p>
          <a:endParaRPr lang="ru-RU"/>
        </a:p>
      </dgm:t>
    </dgm:pt>
    <dgm:pt modelId="{4B9AD11A-7C02-4D07-838C-40F1906E09C5}" type="parTrans" cxnId="{CFF7965C-3EB8-47FE-81FD-1FCF5CC7775C}">
      <dgm:prSet/>
      <dgm:spPr/>
      <dgm:t>
        <a:bodyPr/>
        <a:lstStyle/>
        <a:p>
          <a:endParaRPr lang="ru-RU"/>
        </a:p>
      </dgm:t>
    </dgm:pt>
    <dgm:pt modelId="{D338C10D-E107-45EE-AA0F-96CD34E664F7}" type="sibTrans" cxnId="{CFF7965C-3EB8-47FE-81FD-1FCF5CC7775C}">
      <dgm:prSet/>
      <dgm:spPr/>
      <dgm:t>
        <a:bodyPr/>
        <a:lstStyle/>
        <a:p>
          <a:endParaRPr lang="ru-RU"/>
        </a:p>
      </dgm:t>
    </dgm:pt>
    <dgm:pt modelId="{4F224C27-2565-4766-A93E-BD5E77875936}">
      <dgm:prSet phldrT="[Текст]" custScaleX="72041" custScaleY="60819" custLinFactNeighborX="-41788" custLinFactNeighborY="4825"/>
      <dgm:spPr/>
      <dgm:t>
        <a:bodyPr/>
        <a:lstStyle/>
        <a:p>
          <a:endParaRPr lang="ru-RU"/>
        </a:p>
      </dgm:t>
    </dgm:pt>
    <dgm:pt modelId="{CF3B6F5D-C0BC-43A7-B050-ED30F9910A5B}" type="parTrans" cxnId="{99756CC5-AF70-4261-9417-7C760C764527}">
      <dgm:prSet/>
      <dgm:spPr/>
      <dgm:t>
        <a:bodyPr/>
        <a:lstStyle/>
        <a:p>
          <a:endParaRPr lang="ru-RU"/>
        </a:p>
      </dgm:t>
    </dgm:pt>
    <dgm:pt modelId="{E4879F77-FAA4-4B86-A545-F8BDB27BFE85}" type="sibTrans" cxnId="{99756CC5-AF70-4261-9417-7C760C764527}">
      <dgm:prSet/>
      <dgm:spPr/>
      <dgm:t>
        <a:bodyPr/>
        <a:lstStyle/>
        <a:p>
          <a:endParaRPr lang="ru-RU"/>
        </a:p>
      </dgm:t>
    </dgm:pt>
    <dgm:pt modelId="{64F815ED-2B4E-41EF-BC54-F2791B1DC805}" type="pres">
      <dgm:prSet presAssocID="{7224F62D-0708-44BE-A2D3-CBF7233FCA43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AAB607E-3BFE-47A2-8B1A-6C9CB3C0CC26}" type="pres">
      <dgm:prSet presAssocID="{EE48FC29-AFDC-480E-A9EB-0C1861BE1F40}" presName="upArrow" presStyleLbl="node1" presStyleIdx="0" presStyleCnt="2" custScaleX="74676" custScaleY="56140" custLinFactNeighborX="-7375" custLinFactNeighborY="-10965"/>
      <dgm:spPr/>
    </dgm:pt>
    <dgm:pt modelId="{2D797841-84BF-46EC-8E70-CA9B8AC41B99}" type="pres">
      <dgm:prSet presAssocID="{EE48FC29-AFDC-480E-A9EB-0C1861BE1F40}" presName="upArrowText" presStyleLbl="revTx" presStyleIdx="0" presStyleCnt="2" custScaleX="112305" custScaleY="58680" custLinFactNeighborX="-14951" custLinFactNeighborY="-717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6B4E5C-8625-4BF9-AD18-87C37C4FD8C5}" type="pres">
      <dgm:prSet presAssocID="{16BA8E87-E933-4C12-B27E-3038D17E17B9}" presName="downArrow" presStyleLbl="node1" presStyleIdx="1" presStyleCnt="2" custScaleX="69268" custScaleY="69197" custLinFactNeighborX="-52558" custLinFactNeighborY="2745"/>
      <dgm:spPr/>
    </dgm:pt>
    <dgm:pt modelId="{27922B32-8DEC-4A9F-95C5-B1DFC8FE08B1}" type="pres">
      <dgm:prSet presAssocID="{16BA8E87-E933-4C12-B27E-3038D17E17B9}" presName="downArrowText" presStyleLbl="revTx" presStyleIdx="1" presStyleCnt="2" custScaleX="72041" custScaleY="60819" custLinFactNeighborX="-52761" custLinFactNeighborY="208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9756CC5-AF70-4261-9417-7C760C764527}" srcId="{7224F62D-0708-44BE-A2D3-CBF7233FCA43}" destId="{4F224C27-2565-4766-A93E-BD5E77875936}" srcOrd="4" destOrd="0" parTransId="{CF3B6F5D-C0BC-43A7-B050-ED30F9910A5B}" sibTransId="{E4879F77-FAA4-4B86-A545-F8BDB27BFE85}"/>
    <dgm:cxn modelId="{CFF7965C-3EB8-47FE-81FD-1FCF5CC7775C}" srcId="{7224F62D-0708-44BE-A2D3-CBF7233FCA43}" destId="{EE184CCA-D3B7-4C5D-8C67-78991221B7FD}" srcOrd="3" destOrd="0" parTransId="{4B9AD11A-7C02-4D07-838C-40F1906E09C5}" sibTransId="{D338C10D-E107-45EE-AA0F-96CD34E664F7}"/>
    <dgm:cxn modelId="{7031A0B1-3241-4321-98D8-3EE2F044F4BF}" type="presOf" srcId="{7224F62D-0708-44BE-A2D3-CBF7233FCA43}" destId="{64F815ED-2B4E-41EF-BC54-F2791B1DC805}" srcOrd="0" destOrd="0" presId="urn:microsoft.com/office/officeart/2005/8/layout/arrow4"/>
    <dgm:cxn modelId="{60119E1F-2391-4121-B9A5-9B8D6B16AFF8}" type="presOf" srcId="{EE48FC29-AFDC-480E-A9EB-0C1861BE1F40}" destId="{2D797841-84BF-46EC-8E70-CA9B8AC41B99}" srcOrd="0" destOrd="0" presId="urn:microsoft.com/office/officeart/2005/8/layout/arrow4"/>
    <dgm:cxn modelId="{4C7502BB-C622-40D1-874C-AFEF2902C49B}" srcId="{7224F62D-0708-44BE-A2D3-CBF7233FCA43}" destId="{16BA8E87-E933-4C12-B27E-3038D17E17B9}" srcOrd="1" destOrd="0" parTransId="{E95F805D-97B9-41C6-ACBC-8D4141DB3E6F}" sibTransId="{53971630-DA0A-4E7C-89EF-BE447EECBDA0}"/>
    <dgm:cxn modelId="{095AAEB9-24D6-4012-BEC0-3B9FA299F69F}" type="presOf" srcId="{16BA8E87-E933-4C12-B27E-3038D17E17B9}" destId="{27922B32-8DEC-4A9F-95C5-B1DFC8FE08B1}" srcOrd="0" destOrd="0" presId="urn:microsoft.com/office/officeart/2005/8/layout/arrow4"/>
    <dgm:cxn modelId="{F7D44F7E-7E47-45DB-819B-9EDB258D7608}" srcId="{7224F62D-0708-44BE-A2D3-CBF7233FCA43}" destId="{426E6E6A-8CB5-4A16-A19F-B01A0ADB3363}" srcOrd="2" destOrd="0" parTransId="{B59626F9-BB94-4ACB-8EE3-30B4A3CABC9F}" sibTransId="{EFC7AD7B-11DA-463F-8DDA-23B6B3556573}"/>
    <dgm:cxn modelId="{15CC08A7-E21D-42BC-BF00-5FC470414E65}" srcId="{7224F62D-0708-44BE-A2D3-CBF7233FCA43}" destId="{EE48FC29-AFDC-480E-A9EB-0C1861BE1F40}" srcOrd="0" destOrd="0" parTransId="{F09074D4-968C-4F52-91CC-68890713A6A1}" sibTransId="{39724940-5ABD-461C-99CE-903773FF0353}"/>
    <dgm:cxn modelId="{59854E58-6A53-4C30-BC62-72040CA92A69}" type="presParOf" srcId="{64F815ED-2B4E-41EF-BC54-F2791B1DC805}" destId="{4AAB607E-3BFE-47A2-8B1A-6C9CB3C0CC26}" srcOrd="0" destOrd="0" presId="urn:microsoft.com/office/officeart/2005/8/layout/arrow4"/>
    <dgm:cxn modelId="{6853B799-BFCC-4949-81DC-83C00E95F819}" type="presParOf" srcId="{64F815ED-2B4E-41EF-BC54-F2791B1DC805}" destId="{2D797841-84BF-46EC-8E70-CA9B8AC41B99}" srcOrd="1" destOrd="0" presId="urn:microsoft.com/office/officeart/2005/8/layout/arrow4"/>
    <dgm:cxn modelId="{6E812531-D0F0-41FE-ACA5-57D2B5566830}" type="presParOf" srcId="{64F815ED-2B4E-41EF-BC54-F2791B1DC805}" destId="{D56B4E5C-8625-4BF9-AD18-87C37C4FD8C5}" srcOrd="2" destOrd="0" presId="urn:microsoft.com/office/officeart/2005/8/layout/arrow4"/>
    <dgm:cxn modelId="{7B9795EC-C433-441D-8641-AF03980F17D3}" type="presParOf" srcId="{64F815ED-2B4E-41EF-BC54-F2791B1DC805}" destId="{27922B32-8DEC-4A9F-95C5-B1DFC8FE08B1}" srcOrd="3" destOrd="0" presId="urn:microsoft.com/office/officeart/2005/8/layout/arrow4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D9FB5D5A-639C-4E85-A168-E97F932A54DA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7E7807B-2856-4D38-9C83-0DBA13E2D043}">
      <dgm:prSet phldrT="[Текст]"/>
      <dgm:spPr/>
      <dgm:t>
        <a:bodyPr/>
        <a:lstStyle/>
        <a:p>
          <a:r>
            <a:rPr lang="ru-RU" dirty="0" smtClean="0"/>
            <a:t>Ломоносова 29/1</a:t>
          </a:r>
        </a:p>
        <a:p>
          <a:r>
            <a:rPr lang="ru-RU" dirty="0" smtClean="0"/>
            <a:t>Пушкина 12 </a:t>
          </a:r>
        </a:p>
        <a:p>
          <a:r>
            <a:rPr lang="ru-RU" dirty="0" smtClean="0"/>
            <a:t>Короленко 17 </a:t>
          </a:r>
          <a:endParaRPr lang="ru-RU" dirty="0"/>
        </a:p>
      </dgm:t>
    </dgm:pt>
    <dgm:pt modelId="{7E30B703-E67B-4209-82DD-5D0828EC04B9}" type="parTrans" cxnId="{2245D65F-D10F-4DF9-AF40-B550623407D4}">
      <dgm:prSet/>
      <dgm:spPr/>
      <dgm:t>
        <a:bodyPr/>
        <a:lstStyle/>
        <a:p>
          <a:endParaRPr lang="ru-RU"/>
        </a:p>
      </dgm:t>
    </dgm:pt>
    <dgm:pt modelId="{146C9301-C3FA-4A6E-A2BC-114B09DC84C6}" type="sibTrans" cxnId="{2245D65F-D10F-4DF9-AF40-B550623407D4}">
      <dgm:prSet/>
      <dgm:spPr/>
      <dgm:t>
        <a:bodyPr/>
        <a:lstStyle/>
        <a:p>
          <a:endParaRPr lang="ru-RU"/>
        </a:p>
      </dgm:t>
    </dgm:pt>
    <dgm:pt modelId="{F9360908-A369-4D51-AD0E-5B9FEDB0FE21}">
      <dgm:prSet phldrT="[Текст]"/>
      <dgm:spPr/>
      <dgm:t>
        <a:bodyPr/>
        <a:lstStyle/>
        <a:p>
          <a:r>
            <a:rPr lang="ru-RU" dirty="0" smtClean="0"/>
            <a:t>По смете заложено: 3583,57 </a:t>
          </a:r>
          <a:r>
            <a:rPr lang="ru-RU" dirty="0" err="1" smtClean="0"/>
            <a:t>т.р</a:t>
          </a:r>
          <a:endParaRPr lang="ru-RU" dirty="0"/>
        </a:p>
      </dgm:t>
    </dgm:pt>
    <dgm:pt modelId="{2ECD12EC-2CE1-4CCA-82BA-78661B8EFB4A}" type="parTrans" cxnId="{7A0605F4-ED97-4CB7-AD04-F6B6E2BFF414}">
      <dgm:prSet/>
      <dgm:spPr/>
      <dgm:t>
        <a:bodyPr/>
        <a:lstStyle/>
        <a:p>
          <a:endParaRPr lang="ru-RU"/>
        </a:p>
      </dgm:t>
    </dgm:pt>
    <dgm:pt modelId="{3EB2147C-70F0-43D5-9F4D-75A878E44A4E}" type="sibTrans" cxnId="{7A0605F4-ED97-4CB7-AD04-F6B6E2BFF414}">
      <dgm:prSet/>
      <dgm:spPr/>
      <dgm:t>
        <a:bodyPr/>
        <a:lstStyle/>
        <a:p>
          <a:endParaRPr lang="ru-RU"/>
        </a:p>
      </dgm:t>
    </dgm:pt>
    <dgm:pt modelId="{0D85B9BC-EFC0-433E-9124-17884503AFE0}">
      <dgm:prSet phldrT="[Текст]"/>
      <dgm:spPr/>
      <dgm:t>
        <a:bodyPr/>
        <a:lstStyle/>
        <a:p>
          <a:r>
            <a:rPr lang="ru-RU" dirty="0" smtClean="0"/>
            <a:t>Фактический расход: 4258,652 т.р.</a:t>
          </a:r>
          <a:endParaRPr lang="ru-RU" dirty="0"/>
        </a:p>
      </dgm:t>
    </dgm:pt>
    <dgm:pt modelId="{A56B8B88-E7CF-4D33-8019-FB72DF51B908}" type="parTrans" cxnId="{1E301841-A5D5-4BCE-9F2D-ACDDECCFCE82}">
      <dgm:prSet/>
      <dgm:spPr/>
      <dgm:t>
        <a:bodyPr/>
        <a:lstStyle/>
        <a:p>
          <a:endParaRPr lang="ru-RU"/>
        </a:p>
      </dgm:t>
    </dgm:pt>
    <dgm:pt modelId="{9CC3795E-F058-45D8-88EC-2FDB2A254DE2}" type="sibTrans" cxnId="{1E301841-A5D5-4BCE-9F2D-ACDDECCFCE82}">
      <dgm:prSet/>
      <dgm:spPr/>
      <dgm:t>
        <a:bodyPr/>
        <a:lstStyle/>
        <a:p>
          <a:endParaRPr lang="ru-RU"/>
        </a:p>
      </dgm:t>
    </dgm:pt>
    <dgm:pt modelId="{92682D44-FC1C-447B-B966-34FC2366C954}">
      <dgm:prSet phldrT="[Текст]"/>
      <dgm:spPr/>
      <dgm:t>
        <a:bodyPr/>
        <a:lstStyle/>
        <a:p>
          <a:r>
            <a:rPr lang="ru-RU" dirty="0" smtClean="0"/>
            <a:t>ТСЖ «128 квартал» </a:t>
          </a:r>
          <a:endParaRPr lang="ru-RU" dirty="0"/>
        </a:p>
      </dgm:t>
    </dgm:pt>
    <dgm:pt modelId="{E57744F9-38B6-4DB8-883C-39CB822B626A}" type="parTrans" cxnId="{E6E69D09-D34B-4092-9478-9C5576DD7B5F}">
      <dgm:prSet/>
      <dgm:spPr/>
      <dgm:t>
        <a:bodyPr/>
        <a:lstStyle/>
        <a:p>
          <a:endParaRPr lang="ru-RU"/>
        </a:p>
      </dgm:t>
    </dgm:pt>
    <dgm:pt modelId="{5B69F438-D62A-4C9A-A15A-CB9DC9851CC5}" type="sibTrans" cxnId="{E6E69D09-D34B-4092-9478-9C5576DD7B5F}">
      <dgm:prSet/>
      <dgm:spPr/>
      <dgm:t>
        <a:bodyPr/>
        <a:lstStyle/>
        <a:p>
          <a:endParaRPr lang="ru-RU"/>
        </a:p>
      </dgm:t>
    </dgm:pt>
    <dgm:pt modelId="{1F500E66-724D-4337-B578-D3F87C5295B0}">
      <dgm:prSet phldrT="[Текст]"/>
      <dgm:spPr/>
      <dgm:t>
        <a:bodyPr/>
        <a:lstStyle/>
        <a:p>
          <a:r>
            <a:rPr lang="ru-RU" dirty="0" smtClean="0"/>
            <a:t>По смете заложено: 10111,724 т.р.</a:t>
          </a:r>
          <a:endParaRPr lang="ru-RU" dirty="0"/>
        </a:p>
      </dgm:t>
    </dgm:pt>
    <dgm:pt modelId="{CB214656-FA9B-454C-A02E-1C4D51FAF9F1}" type="parTrans" cxnId="{3A81EA2C-9B3B-4C82-87A1-B313D8DB9941}">
      <dgm:prSet/>
      <dgm:spPr/>
      <dgm:t>
        <a:bodyPr/>
        <a:lstStyle/>
        <a:p>
          <a:endParaRPr lang="ru-RU"/>
        </a:p>
      </dgm:t>
    </dgm:pt>
    <dgm:pt modelId="{819E73AA-80A6-42CC-87CD-F2B5E36E878F}" type="sibTrans" cxnId="{3A81EA2C-9B3B-4C82-87A1-B313D8DB9941}">
      <dgm:prSet/>
      <dgm:spPr/>
      <dgm:t>
        <a:bodyPr/>
        <a:lstStyle/>
        <a:p>
          <a:endParaRPr lang="ru-RU"/>
        </a:p>
      </dgm:t>
    </dgm:pt>
    <dgm:pt modelId="{DAB2A072-13E3-4794-8C48-1759B60EAB32}">
      <dgm:prSet phldrT="[Текст]"/>
      <dgm:spPr/>
      <dgm:t>
        <a:bodyPr/>
        <a:lstStyle/>
        <a:p>
          <a:r>
            <a:rPr lang="ru-RU" dirty="0" smtClean="0"/>
            <a:t>Фактический расход: 10098,355 т.р. </a:t>
          </a:r>
          <a:endParaRPr lang="ru-RU" dirty="0"/>
        </a:p>
      </dgm:t>
    </dgm:pt>
    <dgm:pt modelId="{8078F905-F0AB-49C0-B8C5-D044C63D2AA2}" type="parTrans" cxnId="{A387E4AA-2B60-4919-BF26-7F2DBA22D7ED}">
      <dgm:prSet/>
      <dgm:spPr/>
      <dgm:t>
        <a:bodyPr/>
        <a:lstStyle/>
        <a:p>
          <a:endParaRPr lang="ru-RU"/>
        </a:p>
      </dgm:t>
    </dgm:pt>
    <dgm:pt modelId="{809510AB-E56C-4B1E-93E8-4A919ABD2DBF}" type="sibTrans" cxnId="{A387E4AA-2B60-4919-BF26-7F2DBA22D7ED}">
      <dgm:prSet/>
      <dgm:spPr/>
      <dgm:t>
        <a:bodyPr/>
        <a:lstStyle/>
        <a:p>
          <a:endParaRPr lang="ru-RU"/>
        </a:p>
      </dgm:t>
    </dgm:pt>
    <dgm:pt modelId="{7FCFC63F-98CE-4963-8604-2C33435F2AF6}" type="pres">
      <dgm:prSet presAssocID="{D9FB5D5A-639C-4E85-A168-E97F932A54DA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8C3C7768-06CC-49E6-AAD5-EB0A7AC06C33}" type="pres">
      <dgm:prSet presAssocID="{D7E7807B-2856-4D38-9C83-0DBA13E2D043}" presName="posSpace" presStyleCnt="0"/>
      <dgm:spPr/>
    </dgm:pt>
    <dgm:pt modelId="{65C21496-304E-457C-B30F-832A302F1E69}" type="pres">
      <dgm:prSet presAssocID="{D7E7807B-2856-4D38-9C83-0DBA13E2D043}" presName="vertFlow" presStyleCnt="0"/>
      <dgm:spPr/>
    </dgm:pt>
    <dgm:pt modelId="{8BB254AF-5707-4692-BF1E-4F0D76AB2605}" type="pres">
      <dgm:prSet presAssocID="{D7E7807B-2856-4D38-9C83-0DBA13E2D043}" presName="topSpace" presStyleCnt="0"/>
      <dgm:spPr/>
    </dgm:pt>
    <dgm:pt modelId="{2941C1DC-D6BB-44F5-B373-ED492DC0C4C8}" type="pres">
      <dgm:prSet presAssocID="{D7E7807B-2856-4D38-9C83-0DBA13E2D043}" presName="firstComp" presStyleCnt="0"/>
      <dgm:spPr/>
    </dgm:pt>
    <dgm:pt modelId="{A2811507-849B-4639-9F69-E42E900207FF}" type="pres">
      <dgm:prSet presAssocID="{D7E7807B-2856-4D38-9C83-0DBA13E2D043}" presName="firstChild" presStyleLbl="bgAccFollowNode1" presStyleIdx="0" presStyleCnt="4"/>
      <dgm:spPr/>
      <dgm:t>
        <a:bodyPr/>
        <a:lstStyle/>
        <a:p>
          <a:endParaRPr lang="ru-RU"/>
        </a:p>
      </dgm:t>
    </dgm:pt>
    <dgm:pt modelId="{566B9885-3E7F-4D54-9F7E-B3DD7E015587}" type="pres">
      <dgm:prSet presAssocID="{D7E7807B-2856-4D38-9C83-0DBA13E2D043}" presName="firstChildTx" presStyleLbl="b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FB81FA-F413-4602-AD6D-D6943C612C39}" type="pres">
      <dgm:prSet presAssocID="{0D85B9BC-EFC0-433E-9124-17884503AFE0}" presName="comp" presStyleCnt="0"/>
      <dgm:spPr/>
    </dgm:pt>
    <dgm:pt modelId="{FE999A66-1B38-4A7B-ABF4-FDE40C6C6FE0}" type="pres">
      <dgm:prSet presAssocID="{0D85B9BC-EFC0-433E-9124-17884503AFE0}" presName="child" presStyleLbl="bgAccFollowNode1" presStyleIdx="1" presStyleCnt="4"/>
      <dgm:spPr/>
      <dgm:t>
        <a:bodyPr/>
        <a:lstStyle/>
        <a:p>
          <a:endParaRPr lang="ru-RU"/>
        </a:p>
      </dgm:t>
    </dgm:pt>
    <dgm:pt modelId="{B94F0C01-9BF7-4B3F-BB06-5604A043FA3A}" type="pres">
      <dgm:prSet presAssocID="{0D85B9BC-EFC0-433E-9124-17884503AFE0}" presName="childTx" presStyleLbl="b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5D3DCD-3B3F-4155-B226-C686EE088484}" type="pres">
      <dgm:prSet presAssocID="{D7E7807B-2856-4D38-9C83-0DBA13E2D043}" presName="negSpace" presStyleCnt="0"/>
      <dgm:spPr/>
    </dgm:pt>
    <dgm:pt modelId="{79E36799-C9B0-4000-9609-9C1D705A8B87}" type="pres">
      <dgm:prSet presAssocID="{D7E7807B-2856-4D38-9C83-0DBA13E2D043}" presName="circle" presStyleLbl="node1" presStyleIdx="0" presStyleCnt="2" custScaleX="109622" custScaleY="108600" custLinFactNeighborX="-9321" custLinFactNeighborY="-33711"/>
      <dgm:spPr/>
      <dgm:t>
        <a:bodyPr/>
        <a:lstStyle/>
        <a:p>
          <a:endParaRPr lang="ru-RU"/>
        </a:p>
      </dgm:t>
    </dgm:pt>
    <dgm:pt modelId="{CF1376BA-4194-4FFF-A0B3-457562C934DA}" type="pres">
      <dgm:prSet presAssocID="{146C9301-C3FA-4A6E-A2BC-114B09DC84C6}" presName="transSpace" presStyleCnt="0"/>
      <dgm:spPr/>
    </dgm:pt>
    <dgm:pt modelId="{57E16BFA-B311-4ABF-BB29-63CC726C111D}" type="pres">
      <dgm:prSet presAssocID="{92682D44-FC1C-447B-B966-34FC2366C954}" presName="posSpace" presStyleCnt="0"/>
      <dgm:spPr/>
    </dgm:pt>
    <dgm:pt modelId="{009487D0-BEE0-43B2-87A2-B7006C56174B}" type="pres">
      <dgm:prSet presAssocID="{92682D44-FC1C-447B-B966-34FC2366C954}" presName="vertFlow" presStyleCnt="0"/>
      <dgm:spPr/>
    </dgm:pt>
    <dgm:pt modelId="{04536AEB-4E85-41C5-8A66-C4AE47205876}" type="pres">
      <dgm:prSet presAssocID="{92682D44-FC1C-447B-B966-34FC2366C954}" presName="topSpace" presStyleCnt="0"/>
      <dgm:spPr/>
    </dgm:pt>
    <dgm:pt modelId="{78EDA883-C623-47B5-A39D-5A1D06880272}" type="pres">
      <dgm:prSet presAssocID="{92682D44-FC1C-447B-B966-34FC2366C954}" presName="firstComp" presStyleCnt="0"/>
      <dgm:spPr/>
    </dgm:pt>
    <dgm:pt modelId="{B61313DC-3B8A-4A70-8AD1-ACB388F3BF6A}" type="pres">
      <dgm:prSet presAssocID="{92682D44-FC1C-447B-B966-34FC2366C954}" presName="firstChild" presStyleLbl="bgAccFollowNode1" presStyleIdx="2" presStyleCnt="4"/>
      <dgm:spPr/>
      <dgm:t>
        <a:bodyPr/>
        <a:lstStyle/>
        <a:p>
          <a:endParaRPr lang="ru-RU"/>
        </a:p>
      </dgm:t>
    </dgm:pt>
    <dgm:pt modelId="{3772F6B9-EAC4-48FE-87E8-6C4908AC8C5C}" type="pres">
      <dgm:prSet presAssocID="{92682D44-FC1C-447B-B966-34FC2366C954}" presName="firstChildTx" presStyleLbl="b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569E96-C09F-43DE-9FE2-EFECA4EC899F}" type="pres">
      <dgm:prSet presAssocID="{DAB2A072-13E3-4794-8C48-1759B60EAB32}" presName="comp" presStyleCnt="0"/>
      <dgm:spPr/>
    </dgm:pt>
    <dgm:pt modelId="{99BE5576-9639-43A3-8563-8AAF3213F7EC}" type="pres">
      <dgm:prSet presAssocID="{DAB2A072-13E3-4794-8C48-1759B60EAB32}" presName="child" presStyleLbl="bgAccFollowNode1" presStyleIdx="3" presStyleCnt="4"/>
      <dgm:spPr/>
      <dgm:t>
        <a:bodyPr/>
        <a:lstStyle/>
        <a:p>
          <a:endParaRPr lang="ru-RU"/>
        </a:p>
      </dgm:t>
    </dgm:pt>
    <dgm:pt modelId="{6ECF8D23-1917-48EA-9263-02F7E72C6BE8}" type="pres">
      <dgm:prSet presAssocID="{DAB2A072-13E3-4794-8C48-1759B60EAB32}" presName="childTx" presStyleLbl="b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940443-A14E-4B18-814B-E052754FA343}" type="pres">
      <dgm:prSet presAssocID="{92682D44-FC1C-447B-B966-34FC2366C954}" presName="negSpace" presStyleCnt="0"/>
      <dgm:spPr/>
    </dgm:pt>
    <dgm:pt modelId="{D1ABCDF2-6F23-47AD-B1DE-F4FCF738613F}" type="pres">
      <dgm:prSet presAssocID="{92682D44-FC1C-447B-B966-34FC2366C954}" presName="circle" presStyleLbl="node1" presStyleIdx="1" presStyleCnt="2" custScaleX="116377" custScaleY="106567" custLinFactNeighborX="-7366" custLinFactNeighborY="-14154"/>
      <dgm:spPr/>
      <dgm:t>
        <a:bodyPr/>
        <a:lstStyle/>
        <a:p>
          <a:endParaRPr lang="ru-RU"/>
        </a:p>
      </dgm:t>
    </dgm:pt>
  </dgm:ptLst>
  <dgm:cxnLst>
    <dgm:cxn modelId="{A276E08A-0D22-4878-BAD2-6079804FDEF0}" type="presOf" srcId="{DAB2A072-13E3-4794-8C48-1759B60EAB32}" destId="{99BE5576-9639-43A3-8563-8AAF3213F7EC}" srcOrd="0" destOrd="0" presId="urn:microsoft.com/office/officeart/2005/8/layout/hList9"/>
    <dgm:cxn modelId="{6B6419B1-0697-418F-88C4-B0953020EEA8}" type="presOf" srcId="{1F500E66-724D-4337-B578-D3F87C5295B0}" destId="{B61313DC-3B8A-4A70-8AD1-ACB388F3BF6A}" srcOrd="0" destOrd="0" presId="urn:microsoft.com/office/officeart/2005/8/layout/hList9"/>
    <dgm:cxn modelId="{2245D65F-D10F-4DF9-AF40-B550623407D4}" srcId="{D9FB5D5A-639C-4E85-A168-E97F932A54DA}" destId="{D7E7807B-2856-4D38-9C83-0DBA13E2D043}" srcOrd="0" destOrd="0" parTransId="{7E30B703-E67B-4209-82DD-5D0828EC04B9}" sibTransId="{146C9301-C3FA-4A6E-A2BC-114B09DC84C6}"/>
    <dgm:cxn modelId="{E5FE017D-9997-4A1D-AEAC-F760D2F6BBF7}" type="presOf" srcId="{D9FB5D5A-639C-4E85-A168-E97F932A54DA}" destId="{7FCFC63F-98CE-4963-8604-2C33435F2AF6}" srcOrd="0" destOrd="0" presId="urn:microsoft.com/office/officeart/2005/8/layout/hList9"/>
    <dgm:cxn modelId="{1E301841-A5D5-4BCE-9F2D-ACDDECCFCE82}" srcId="{D7E7807B-2856-4D38-9C83-0DBA13E2D043}" destId="{0D85B9BC-EFC0-433E-9124-17884503AFE0}" srcOrd="1" destOrd="0" parTransId="{A56B8B88-E7CF-4D33-8019-FB72DF51B908}" sibTransId="{9CC3795E-F058-45D8-88EC-2FDB2A254DE2}"/>
    <dgm:cxn modelId="{01371DE7-ED32-4CFA-813F-D18F1D499FF4}" type="presOf" srcId="{0D85B9BC-EFC0-433E-9124-17884503AFE0}" destId="{B94F0C01-9BF7-4B3F-BB06-5604A043FA3A}" srcOrd="1" destOrd="0" presId="urn:microsoft.com/office/officeart/2005/8/layout/hList9"/>
    <dgm:cxn modelId="{E6E69D09-D34B-4092-9478-9C5576DD7B5F}" srcId="{D9FB5D5A-639C-4E85-A168-E97F932A54DA}" destId="{92682D44-FC1C-447B-B966-34FC2366C954}" srcOrd="1" destOrd="0" parTransId="{E57744F9-38B6-4DB8-883C-39CB822B626A}" sibTransId="{5B69F438-D62A-4C9A-A15A-CB9DC9851CC5}"/>
    <dgm:cxn modelId="{3AD0F541-DFB2-495A-A81C-8AED44DFB738}" type="presOf" srcId="{DAB2A072-13E3-4794-8C48-1759B60EAB32}" destId="{6ECF8D23-1917-48EA-9263-02F7E72C6BE8}" srcOrd="1" destOrd="0" presId="urn:microsoft.com/office/officeart/2005/8/layout/hList9"/>
    <dgm:cxn modelId="{9A880E7F-8827-471D-AE9C-DFCE46ADF49C}" type="presOf" srcId="{0D85B9BC-EFC0-433E-9124-17884503AFE0}" destId="{FE999A66-1B38-4A7B-ABF4-FDE40C6C6FE0}" srcOrd="0" destOrd="0" presId="urn:microsoft.com/office/officeart/2005/8/layout/hList9"/>
    <dgm:cxn modelId="{27E76AEF-E33D-4478-859A-696B5012F709}" type="presOf" srcId="{92682D44-FC1C-447B-B966-34FC2366C954}" destId="{D1ABCDF2-6F23-47AD-B1DE-F4FCF738613F}" srcOrd="0" destOrd="0" presId="urn:microsoft.com/office/officeart/2005/8/layout/hList9"/>
    <dgm:cxn modelId="{3A81EA2C-9B3B-4C82-87A1-B313D8DB9941}" srcId="{92682D44-FC1C-447B-B966-34FC2366C954}" destId="{1F500E66-724D-4337-B578-D3F87C5295B0}" srcOrd="0" destOrd="0" parTransId="{CB214656-FA9B-454C-A02E-1C4D51FAF9F1}" sibTransId="{819E73AA-80A6-42CC-87CD-F2B5E36E878F}"/>
    <dgm:cxn modelId="{7A0605F4-ED97-4CB7-AD04-F6B6E2BFF414}" srcId="{D7E7807B-2856-4D38-9C83-0DBA13E2D043}" destId="{F9360908-A369-4D51-AD0E-5B9FEDB0FE21}" srcOrd="0" destOrd="0" parTransId="{2ECD12EC-2CE1-4CCA-82BA-78661B8EFB4A}" sibTransId="{3EB2147C-70F0-43D5-9F4D-75A878E44A4E}"/>
    <dgm:cxn modelId="{11AAFBA2-C8C5-4872-A926-6DF452470F6A}" type="presOf" srcId="{D7E7807B-2856-4D38-9C83-0DBA13E2D043}" destId="{79E36799-C9B0-4000-9609-9C1D705A8B87}" srcOrd="0" destOrd="0" presId="urn:microsoft.com/office/officeart/2005/8/layout/hList9"/>
    <dgm:cxn modelId="{04135DF4-C7B7-46B5-8B0F-133350040852}" type="presOf" srcId="{F9360908-A369-4D51-AD0E-5B9FEDB0FE21}" destId="{566B9885-3E7F-4D54-9F7E-B3DD7E015587}" srcOrd="1" destOrd="0" presId="urn:microsoft.com/office/officeart/2005/8/layout/hList9"/>
    <dgm:cxn modelId="{428C78FA-F574-4C61-84BD-2F2B402C9538}" type="presOf" srcId="{F9360908-A369-4D51-AD0E-5B9FEDB0FE21}" destId="{A2811507-849B-4639-9F69-E42E900207FF}" srcOrd="0" destOrd="0" presId="urn:microsoft.com/office/officeart/2005/8/layout/hList9"/>
    <dgm:cxn modelId="{A387E4AA-2B60-4919-BF26-7F2DBA22D7ED}" srcId="{92682D44-FC1C-447B-B966-34FC2366C954}" destId="{DAB2A072-13E3-4794-8C48-1759B60EAB32}" srcOrd="1" destOrd="0" parTransId="{8078F905-F0AB-49C0-B8C5-D044C63D2AA2}" sibTransId="{809510AB-E56C-4B1E-93E8-4A919ABD2DBF}"/>
    <dgm:cxn modelId="{3E47D7A6-14AF-457C-88FE-AC4BE18838BE}" type="presOf" srcId="{1F500E66-724D-4337-B578-D3F87C5295B0}" destId="{3772F6B9-EAC4-48FE-87E8-6C4908AC8C5C}" srcOrd="1" destOrd="0" presId="urn:microsoft.com/office/officeart/2005/8/layout/hList9"/>
    <dgm:cxn modelId="{BE10D095-4168-4781-884E-A043923993DF}" type="presParOf" srcId="{7FCFC63F-98CE-4963-8604-2C33435F2AF6}" destId="{8C3C7768-06CC-49E6-AAD5-EB0A7AC06C33}" srcOrd="0" destOrd="0" presId="urn:microsoft.com/office/officeart/2005/8/layout/hList9"/>
    <dgm:cxn modelId="{433BA6BD-09BF-4EE0-B4C2-7A01310C2404}" type="presParOf" srcId="{7FCFC63F-98CE-4963-8604-2C33435F2AF6}" destId="{65C21496-304E-457C-B30F-832A302F1E69}" srcOrd="1" destOrd="0" presId="urn:microsoft.com/office/officeart/2005/8/layout/hList9"/>
    <dgm:cxn modelId="{16A9632D-53BF-4166-9411-B52D037EFA3E}" type="presParOf" srcId="{65C21496-304E-457C-B30F-832A302F1E69}" destId="{8BB254AF-5707-4692-BF1E-4F0D76AB2605}" srcOrd="0" destOrd="0" presId="urn:microsoft.com/office/officeart/2005/8/layout/hList9"/>
    <dgm:cxn modelId="{79B4C6A7-F2CA-4491-81B3-4D4937527BF9}" type="presParOf" srcId="{65C21496-304E-457C-B30F-832A302F1E69}" destId="{2941C1DC-D6BB-44F5-B373-ED492DC0C4C8}" srcOrd="1" destOrd="0" presId="urn:microsoft.com/office/officeart/2005/8/layout/hList9"/>
    <dgm:cxn modelId="{26AE89A1-5490-4F30-8BDF-FC218F930D7A}" type="presParOf" srcId="{2941C1DC-D6BB-44F5-B373-ED492DC0C4C8}" destId="{A2811507-849B-4639-9F69-E42E900207FF}" srcOrd="0" destOrd="0" presId="urn:microsoft.com/office/officeart/2005/8/layout/hList9"/>
    <dgm:cxn modelId="{2A5D43EF-86FC-49CE-8C74-72C6A751F187}" type="presParOf" srcId="{2941C1DC-D6BB-44F5-B373-ED492DC0C4C8}" destId="{566B9885-3E7F-4D54-9F7E-B3DD7E015587}" srcOrd="1" destOrd="0" presId="urn:microsoft.com/office/officeart/2005/8/layout/hList9"/>
    <dgm:cxn modelId="{78678092-CD53-44C9-989E-81CD61E2CBE0}" type="presParOf" srcId="{65C21496-304E-457C-B30F-832A302F1E69}" destId="{9EFB81FA-F413-4602-AD6D-D6943C612C39}" srcOrd="2" destOrd="0" presId="urn:microsoft.com/office/officeart/2005/8/layout/hList9"/>
    <dgm:cxn modelId="{218E5C3D-C9E5-4FA6-B66E-AA85B4B0C965}" type="presParOf" srcId="{9EFB81FA-F413-4602-AD6D-D6943C612C39}" destId="{FE999A66-1B38-4A7B-ABF4-FDE40C6C6FE0}" srcOrd="0" destOrd="0" presId="urn:microsoft.com/office/officeart/2005/8/layout/hList9"/>
    <dgm:cxn modelId="{E2D44FE4-6052-4CC1-9F90-9D99AAB2CA4B}" type="presParOf" srcId="{9EFB81FA-F413-4602-AD6D-D6943C612C39}" destId="{B94F0C01-9BF7-4B3F-BB06-5604A043FA3A}" srcOrd="1" destOrd="0" presId="urn:microsoft.com/office/officeart/2005/8/layout/hList9"/>
    <dgm:cxn modelId="{CFCC19F4-F6CD-4A11-896B-D1013B68B251}" type="presParOf" srcId="{7FCFC63F-98CE-4963-8604-2C33435F2AF6}" destId="{015D3DCD-3B3F-4155-B226-C686EE088484}" srcOrd="2" destOrd="0" presId="urn:microsoft.com/office/officeart/2005/8/layout/hList9"/>
    <dgm:cxn modelId="{AF48A9F0-42A6-4D50-9E9B-6021C47F3619}" type="presParOf" srcId="{7FCFC63F-98CE-4963-8604-2C33435F2AF6}" destId="{79E36799-C9B0-4000-9609-9C1D705A8B87}" srcOrd="3" destOrd="0" presId="urn:microsoft.com/office/officeart/2005/8/layout/hList9"/>
    <dgm:cxn modelId="{73CCF11E-AEE4-4404-88E0-65EBA4164DA0}" type="presParOf" srcId="{7FCFC63F-98CE-4963-8604-2C33435F2AF6}" destId="{CF1376BA-4194-4FFF-A0B3-457562C934DA}" srcOrd="4" destOrd="0" presId="urn:microsoft.com/office/officeart/2005/8/layout/hList9"/>
    <dgm:cxn modelId="{9D7906DE-838E-456A-BEA3-92C0B4B18FAD}" type="presParOf" srcId="{7FCFC63F-98CE-4963-8604-2C33435F2AF6}" destId="{57E16BFA-B311-4ABF-BB29-63CC726C111D}" srcOrd="5" destOrd="0" presId="urn:microsoft.com/office/officeart/2005/8/layout/hList9"/>
    <dgm:cxn modelId="{6D0AF808-31B4-40CF-8B86-A95E07E10AAD}" type="presParOf" srcId="{7FCFC63F-98CE-4963-8604-2C33435F2AF6}" destId="{009487D0-BEE0-43B2-87A2-B7006C56174B}" srcOrd="6" destOrd="0" presId="urn:microsoft.com/office/officeart/2005/8/layout/hList9"/>
    <dgm:cxn modelId="{FE0A4DA8-619F-40C3-B6E2-481E7751F300}" type="presParOf" srcId="{009487D0-BEE0-43B2-87A2-B7006C56174B}" destId="{04536AEB-4E85-41C5-8A66-C4AE47205876}" srcOrd="0" destOrd="0" presId="urn:microsoft.com/office/officeart/2005/8/layout/hList9"/>
    <dgm:cxn modelId="{84755F54-727B-4999-B2B7-C9A401EE8BFB}" type="presParOf" srcId="{009487D0-BEE0-43B2-87A2-B7006C56174B}" destId="{78EDA883-C623-47B5-A39D-5A1D06880272}" srcOrd="1" destOrd="0" presId="urn:microsoft.com/office/officeart/2005/8/layout/hList9"/>
    <dgm:cxn modelId="{53255CB8-0762-4097-8011-727DA1EE0C85}" type="presParOf" srcId="{78EDA883-C623-47B5-A39D-5A1D06880272}" destId="{B61313DC-3B8A-4A70-8AD1-ACB388F3BF6A}" srcOrd="0" destOrd="0" presId="urn:microsoft.com/office/officeart/2005/8/layout/hList9"/>
    <dgm:cxn modelId="{A81A1EAA-01DC-4981-A7B4-F31B2CA99940}" type="presParOf" srcId="{78EDA883-C623-47B5-A39D-5A1D06880272}" destId="{3772F6B9-EAC4-48FE-87E8-6C4908AC8C5C}" srcOrd="1" destOrd="0" presId="urn:microsoft.com/office/officeart/2005/8/layout/hList9"/>
    <dgm:cxn modelId="{6C880C72-FBB8-4653-9CAA-1979F566B45E}" type="presParOf" srcId="{009487D0-BEE0-43B2-87A2-B7006C56174B}" destId="{E8569E96-C09F-43DE-9FE2-EFECA4EC899F}" srcOrd="2" destOrd="0" presId="urn:microsoft.com/office/officeart/2005/8/layout/hList9"/>
    <dgm:cxn modelId="{722DBC5B-9B70-4E42-AE7D-A81DF03580EC}" type="presParOf" srcId="{E8569E96-C09F-43DE-9FE2-EFECA4EC899F}" destId="{99BE5576-9639-43A3-8563-8AAF3213F7EC}" srcOrd="0" destOrd="0" presId="urn:microsoft.com/office/officeart/2005/8/layout/hList9"/>
    <dgm:cxn modelId="{C643B4D1-F696-4F52-974F-936B9963B4F3}" type="presParOf" srcId="{E8569E96-C09F-43DE-9FE2-EFECA4EC899F}" destId="{6ECF8D23-1917-48EA-9263-02F7E72C6BE8}" srcOrd="1" destOrd="0" presId="urn:microsoft.com/office/officeart/2005/8/layout/hList9"/>
    <dgm:cxn modelId="{71F2CD9D-5CFF-4F22-B657-D963499C8ADB}" type="presParOf" srcId="{7FCFC63F-98CE-4963-8604-2C33435F2AF6}" destId="{70940443-A14E-4B18-814B-E052754FA343}" srcOrd="7" destOrd="0" presId="urn:microsoft.com/office/officeart/2005/8/layout/hList9"/>
    <dgm:cxn modelId="{787D058E-89C6-49C4-BF49-2A0ABD12FD75}" type="presParOf" srcId="{7FCFC63F-98CE-4963-8604-2C33435F2AF6}" destId="{D1ABCDF2-6F23-47AD-B1DE-F4FCF738613F}" srcOrd="8" destOrd="0" presId="urn:microsoft.com/office/officeart/2005/8/layout/hList9"/>
  </dgm:cxnLst>
  <dgm:bg/>
  <dgm:whole/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D9FB5D5A-639C-4E85-A168-E97F932A54DA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7E7807B-2856-4D38-9C83-0DBA13E2D043}">
      <dgm:prSet phldrT="[Текст]"/>
      <dgm:spPr/>
      <dgm:t>
        <a:bodyPr/>
        <a:lstStyle/>
        <a:p>
          <a:r>
            <a:rPr lang="ru-RU" dirty="0" smtClean="0"/>
            <a:t>Ломоносова 31/2, 3 </a:t>
          </a:r>
          <a:endParaRPr lang="ru-RU" dirty="0"/>
        </a:p>
      </dgm:t>
    </dgm:pt>
    <dgm:pt modelId="{7E30B703-E67B-4209-82DD-5D0828EC04B9}" type="parTrans" cxnId="{2245D65F-D10F-4DF9-AF40-B550623407D4}">
      <dgm:prSet/>
      <dgm:spPr/>
      <dgm:t>
        <a:bodyPr/>
        <a:lstStyle/>
        <a:p>
          <a:endParaRPr lang="ru-RU"/>
        </a:p>
      </dgm:t>
    </dgm:pt>
    <dgm:pt modelId="{146C9301-C3FA-4A6E-A2BC-114B09DC84C6}" type="sibTrans" cxnId="{2245D65F-D10F-4DF9-AF40-B550623407D4}">
      <dgm:prSet/>
      <dgm:spPr/>
      <dgm:t>
        <a:bodyPr/>
        <a:lstStyle/>
        <a:p>
          <a:endParaRPr lang="ru-RU"/>
        </a:p>
      </dgm:t>
    </dgm:pt>
    <dgm:pt modelId="{F9360908-A369-4D51-AD0E-5B9FEDB0FE21}">
      <dgm:prSet phldrT="[Текст]"/>
      <dgm:spPr/>
      <dgm:t>
        <a:bodyPr/>
        <a:lstStyle/>
        <a:p>
          <a:r>
            <a:rPr lang="ru-RU" dirty="0" smtClean="0"/>
            <a:t>По смете заложено: 561 905 </a:t>
          </a:r>
          <a:r>
            <a:rPr lang="ru-RU" dirty="0" err="1" smtClean="0"/>
            <a:t>т.р</a:t>
          </a:r>
          <a:endParaRPr lang="ru-RU" dirty="0"/>
        </a:p>
      </dgm:t>
    </dgm:pt>
    <dgm:pt modelId="{2ECD12EC-2CE1-4CCA-82BA-78661B8EFB4A}" type="parTrans" cxnId="{7A0605F4-ED97-4CB7-AD04-F6B6E2BFF414}">
      <dgm:prSet/>
      <dgm:spPr/>
      <dgm:t>
        <a:bodyPr/>
        <a:lstStyle/>
        <a:p>
          <a:endParaRPr lang="ru-RU"/>
        </a:p>
      </dgm:t>
    </dgm:pt>
    <dgm:pt modelId="{3EB2147C-70F0-43D5-9F4D-75A878E44A4E}" type="sibTrans" cxnId="{7A0605F4-ED97-4CB7-AD04-F6B6E2BFF414}">
      <dgm:prSet/>
      <dgm:spPr/>
      <dgm:t>
        <a:bodyPr/>
        <a:lstStyle/>
        <a:p>
          <a:endParaRPr lang="ru-RU"/>
        </a:p>
      </dgm:t>
    </dgm:pt>
    <dgm:pt modelId="{0D85B9BC-EFC0-433E-9124-17884503AFE0}">
      <dgm:prSet phldrT="[Текст]"/>
      <dgm:spPr/>
      <dgm:t>
        <a:bodyPr/>
        <a:lstStyle/>
        <a:p>
          <a:r>
            <a:rPr lang="ru-RU" dirty="0" smtClean="0"/>
            <a:t>Фактический расход: 489,334  т.р.</a:t>
          </a:r>
          <a:endParaRPr lang="ru-RU" dirty="0"/>
        </a:p>
      </dgm:t>
    </dgm:pt>
    <dgm:pt modelId="{A56B8B88-E7CF-4D33-8019-FB72DF51B908}" type="parTrans" cxnId="{1E301841-A5D5-4BCE-9F2D-ACDDECCFCE82}">
      <dgm:prSet/>
      <dgm:spPr/>
      <dgm:t>
        <a:bodyPr/>
        <a:lstStyle/>
        <a:p>
          <a:endParaRPr lang="ru-RU"/>
        </a:p>
      </dgm:t>
    </dgm:pt>
    <dgm:pt modelId="{9CC3795E-F058-45D8-88EC-2FDB2A254DE2}" type="sibTrans" cxnId="{1E301841-A5D5-4BCE-9F2D-ACDDECCFCE82}">
      <dgm:prSet/>
      <dgm:spPr/>
      <dgm:t>
        <a:bodyPr/>
        <a:lstStyle/>
        <a:p>
          <a:endParaRPr lang="ru-RU"/>
        </a:p>
      </dgm:t>
    </dgm:pt>
    <dgm:pt modelId="{92682D44-FC1C-447B-B966-34FC2366C954}">
      <dgm:prSet phldrT="[Текст]"/>
      <dgm:spPr/>
      <dgm:t>
        <a:bodyPr/>
        <a:lstStyle/>
        <a:p>
          <a:r>
            <a:rPr lang="ru-RU" dirty="0" smtClean="0"/>
            <a:t>Орджоникидзе 22 </a:t>
          </a:r>
          <a:endParaRPr lang="ru-RU" dirty="0"/>
        </a:p>
      </dgm:t>
    </dgm:pt>
    <dgm:pt modelId="{E57744F9-38B6-4DB8-883C-39CB822B626A}" type="parTrans" cxnId="{E6E69D09-D34B-4092-9478-9C5576DD7B5F}">
      <dgm:prSet/>
      <dgm:spPr/>
      <dgm:t>
        <a:bodyPr/>
        <a:lstStyle/>
        <a:p>
          <a:endParaRPr lang="ru-RU"/>
        </a:p>
      </dgm:t>
    </dgm:pt>
    <dgm:pt modelId="{5B69F438-D62A-4C9A-A15A-CB9DC9851CC5}" type="sibTrans" cxnId="{E6E69D09-D34B-4092-9478-9C5576DD7B5F}">
      <dgm:prSet/>
      <dgm:spPr/>
      <dgm:t>
        <a:bodyPr/>
        <a:lstStyle/>
        <a:p>
          <a:endParaRPr lang="ru-RU"/>
        </a:p>
      </dgm:t>
    </dgm:pt>
    <dgm:pt modelId="{1F500E66-724D-4337-B578-D3F87C5295B0}">
      <dgm:prSet phldrT="[Текст]"/>
      <dgm:spPr/>
      <dgm:t>
        <a:bodyPr/>
        <a:lstStyle/>
        <a:p>
          <a:r>
            <a:rPr lang="ru-RU" dirty="0" smtClean="0"/>
            <a:t>По смете заложено: 525, 290 т.р.</a:t>
          </a:r>
          <a:endParaRPr lang="ru-RU" dirty="0"/>
        </a:p>
      </dgm:t>
    </dgm:pt>
    <dgm:pt modelId="{CB214656-FA9B-454C-A02E-1C4D51FAF9F1}" type="parTrans" cxnId="{3A81EA2C-9B3B-4C82-87A1-B313D8DB9941}">
      <dgm:prSet/>
      <dgm:spPr/>
      <dgm:t>
        <a:bodyPr/>
        <a:lstStyle/>
        <a:p>
          <a:endParaRPr lang="ru-RU"/>
        </a:p>
      </dgm:t>
    </dgm:pt>
    <dgm:pt modelId="{819E73AA-80A6-42CC-87CD-F2B5E36E878F}" type="sibTrans" cxnId="{3A81EA2C-9B3B-4C82-87A1-B313D8DB9941}">
      <dgm:prSet/>
      <dgm:spPr/>
      <dgm:t>
        <a:bodyPr/>
        <a:lstStyle/>
        <a:p>
          <a:endParaRPr lang="ru-RU"/>
        </a:p>
      </dgm:t>
    </dgm:pt>
    <dgm:pt modelId="{DAB2A072-13E3-4794-8C48-1759B60EAB32}">
      <dgm:prSet phldrT="[Текст]"/>
      <dgm:spPr/>
      <dgm:t>
        <a:bodyPr/>
        <a:lstStyle/>
        <a:p>
          <a:r>
            <a:rPr lang="ru-RU" dirty="0" smtClean="0"/>
            <a:t>Фактический расход: 616,731 т.р. </a:t>
          </a:r>
          <a:endParaRPr lang="ru-RU" dirty="0"/>
        </a:p>
      </dgm:t>
    </dgm:pt>
    <dgm:pt modelId="{8078F905-F0AB-49C0-B8C5-D044C63D2AA2}" type="parTrans" cxnId="{A387E4AA-2B60-4919-BF26-7F2DBA22D7ED}">
      <dgm:prSet/>
      <dgm:spPr/>
      <dgm:t>
        <a:bodyPr/>
        <a:lstStyle/>
        <a:p>
          <a:endParaRPr lang="ru-RU"/>
        </a:p>
      </dgm:t>
    </dgm:pt>
    <dgm:pt modelId="{809510AB-E56C-4B1E-93E8-4A919ABD2DBF}" type="sibTrans" cxnId="{A387E4AA-2B60-4919-BF26-7F2DBA22D7ED}">
      <dgm:prSet/>
      <dgm:spPr/>
      <dgm:t>
        <a:bodyPr/>
        <a:lstStyle/>
        <a:p>
          <a:endParaRPr lang="ru-RU"/>
        </a:p>
      </dgm:t>
    </dgm:pt>
    <dgm:pt modelId="{7FCFC63F-98CE-4963-8604-2C33435F2AF6}" type="pres">
      <dgm:prSet presAssocID="{D9FB5D5A-639C-4E85-A168-E97F932A54DA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8C3C7768-06CC-49E6-AAD5-EB0A7AC06C33}" type="pres">
      <dgm:prSet presAssocID="{D7E7807B-2856-4D38-9C83-0DBA13E2D043}" presName="posSpace" presStyleCnt="0"/>
      <dgm:spPr/>
    </dgm:pt>
    <dgm:pt modelId="{65C21496-304E-457C-B30F-832A302F1E69}" type="pres">
      <dgm:prSet presAssocID="{D7E7807B-2856-4D38-9C83-0DBA13E2D043}" presName="vertFlow" presStyleCnt="0"/>
      <dgm:spPr/>
    </dgm:pt>
    <dgm:pt modelId="{8BB254AF-5707-4692-BF1E-4F0D76AB2605}" type="pres">
      <dgm:prSet presAssocID="{D7E7807B-2856-4D38-9C83-0DBA13E2D043}" presName="topSpace" presStyleCnt="0"/>
      <dgm:spPr/>
    </dgm:pt>
    <dgm:pt modelId="{2941C1DC-D6BB-44F5-B373-ED492DC0C4C8}" type="pres">
      <dgm:prSet presAssocID="{D7E7807B-2856-4D38-9C83-0DBA13E2D043}" presName="firstComp" presStyleCnt="0"/>
      <dgm:spPr/>
    </dgm:pt>
    <dgm:pt modelId="{A2811507-849B-4639-9F69-E42E900207FF}" type="pres">
      <dgm:prSet presAssocID="{D7E7807B-2856-4D38-9C83-0DBA13E2D043}" presName="firstChild" presStyleLbl="bgAccFollowNode1" presStyleIdx="0" presStyleCnt="4"/>
      <dgm:spPr/>
      <dgm:t>
        <a:bodyPr/>
        <a:lstStyle/>
        <a:p>
          <a:endParaRPr lang="ru-RU"/>
        </a:p>
      </dgm:t>
    </dgm:pt>
    <dgm:pt modelId="{566B9885-3E7F-4D54-9F7E-B3DD7E015587}" type="pres">
      <dgm:prSet presAssocID="{D7E7807B-2856-4D38-9C83-0DBA13E2D043}" presName="firstChildTx" presStyleLbl="b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FB81FA-F413-4602-AD6D-D6943C612C39}" type="pres">
      <dgm:prSet presAssocID="{0D85B9BC-EFC0-433E-9124-17884503AFE0}" presName="comp" presStyleCnt="0"/>
      <dgm:spPr/>
    </dgm:pt>
    <dgm:pt modelId="{FE999A66-1B38-4A7B-ABF4-FDE40C6C6FE0}" type="pres">
      <dgm:prSet presAssocID="{0D85B9BC-EFC0-433E-9124-17884503AFE0}" presName="child" presStyleLbl="bgAccFollowNode1" presStyleIdx="1" presStyleCnt="4"/>
      <dgm:spPr/>
      <dgm:t>
        <a:bodyPr/>
        <a:lstStyle/>
        <a:p>
          <a:endParaRPr lang="ru-RU"/>
        </a:p>
      </dgm:t>
    </dgm:pt>
    <dgm:pt modelId="{B94F0C01-9BF7-4B3F-BB06-5604A043FA3A}" type="pres">
      <dgm:prSet presAssocID="{0D85B9BC-EFC0-433E-9124-17884503AFE0}" presName="childTx" presStyleLbl="b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5D3DCD-3B3F-4155-B226-C686EE088484}" type="pres">
      <dgm:prSet presAssocID="{D7E7807B-2856-4D38-9C83-0DBA13E2D043}" presName="negSpace" presStyleCnt="0"/>
      <dgm:spPr/>
    </dgm:pt>
    <dgm:pt modelId="{79E36799-C9B0-4000-9609-9C1D705A8B87}" type="pres">
      <dgm:prSet presAssocID="{D7E7807B-2856-4D38-9C83-0DBA13E2D043}" presName="circle" presStyleLbl="node1" presStyleIdx="0" presStyleCnt="2" custScaleX="109622" custScaleY="108600" custLinFactNeighborX="-9321" custLinFactNeighborY="-33711"/>
      <dgm:spPr/>
      <dgm:t>
        <a:bodyPr/>
        <a:lstStyle/>
        <a:p>
          <a:endParaRPr lang="ru-RU"/>
        </a:p>
      </dgm:t>
    </dgm:pt>
    <dgm:pt modelId="{CF1376BA-4194-4FFF-A0B3-457562C934DA}" type="pres">
      <dgm:prSet presAssocID="{146C9301-C3FA-4A6E-A2BC-114B09DC84C6}" presName="transSpace" presStyleCnt="0"/>
      <dgm:spPr/>
    </dgm:pt>
    <dgm:pt modelId="{57E16BFA-B311-4ABF-BB29-63CC726C111D}" type="pres">
      <dgm:prSet presAssocID="{92682D44-FC1C-447B-B966-34FC2366C954}" presName="posSpace" presStyleCnt="0"/>
      <dgm:spPr/>
    </dgm:pt>
    <dgm:pt modelId="{009487D0-BEE0-43B2-87A2-B7006C56174B}" type="pres">
      <dgm:prSet presAssocID="{92682D44-FC1C-447B-B966-34FC2366C954}" presName="vertFlow" presStyleCnt="0"/>
      <dgm:spPr/>
    </dgm:pt>
    <dgm:pt modelId="{04536AEB-4E85-41C5-8A66-C4AE47205876}" type="pres">
      <dgm:prSet presAssocID="{92682D44-FC1C-447B-B966-34FC2366C954}" presName="topSpace" presStyleCnt="0"/>
      <dgm:spPr/>
    </dgm:pt>
    <dgm:pt modelId="{78EDA883-C623-47B5-A39D-5A1D06880272}" type="pres">
      <dgm:prSet presAssocID="{92682D44-FC1C-447B-B966-34FC2366C954}" presName="firstComp" presStyleCnt="0"/>
      <dgm:spPr/>
    </dgm:pt>
    <dgm:pt modelId="{B61313DC-3B8A-4A70-8AD1-ACB388F3BF6A}" type="pres">
      <dgm:prSet presAssocID="{92682D44-FC1C-447B-B966-34FC2366C954}" presName="firstChild" presStyleLbl="bgAccFollowNode1" presStyleIdx="2" presStyleCnt="4"/>
      <dgm:spPr/>
      <dgm:t>
        <a:bodyPr/>
        <a:lstStyle/>
        <a:p>
          <a:endParaRPr lang="ru-RU"/>
        </a:p>
      </dgm:t>
    </dgm:pt>
    <dgm:pt modelId="{3772F6B9-EAC4-48FE-87E8-6C4908AC8C5C}" type="pres">
      <dgm:prSet presAssocID="{92682D44-FC1C-447B-B966-34FC2366C954}" presName="firstChildTx" presStyleLbl="b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569E96-C09F-43DE-9FE2-EFECA4EC899F}" type="pres">
      <dgm:prSet presAssocID="{DAB2A072-13E3-4794-8C48-1759B60EAB32}" presName="comp" presStyleCnt="0"/>
      <dgm:spPr/>
    </dgm:pt>
    <dgm:pt modelId="{99BE5576-9639-43A3-8563-8AAF3213F7EC}" type="pres">
      <dgm:prSet presAssocID="{DAB2A072-13E3-4794-8C48-1759B60EAB32}" presName="child" presStyleLbl="bgAccFollowNode1" presStyleIdx="3" presStyleCnt="4"/>
      <dgm:spPr/>
      <dgm:t>
        <a:bodyPr/>
        <a:lstStyle/>
        <a:p>
          <a:endParaRPr lang="ru-RU"/>
        </a:p>
      </dgm:t>
    </dgm:pt>
    <dgm:pt modelId="{6ECF8D23-1917-48EA-9263-02F7E72C6BE8}" type="pres">
      <dgm:prSet presAssocID="{DAB2A072-13E3-4794-8C48-1759B60EAB32}" presName="childTx" presStyleLbl="b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940443-A14E-4B18-814B-E052754FA343}" type="pres">
      <dgm:prSet presAssocID="{92682D44-FC1C-447B-B966-34FC2366C954}" presName="negSpace" presStyleCnt="0"/>
      <dgm:spPr/>
    </dgm:pt>
    <dgm:pt modelId="{D1ABCDF2-6F23-47AD-B1DE-F4FCF738613F}" type="pres">
      <dgm:prSet presAssocID="{92682D44-FC1C-447B-B966-34FC2366C954}" presName="circle" presStyleLbl="node1" presStyleIdx="1" presStyleCnt="2" custScaleX="116377" custScaleY="106567" custLinFactNeighborX="-7366" custLinFactNeighborY="-14154"/>
      <dgm:spPr/>
      <dgm:t>
        <a:bodyPr/>
        <a:lstStyle/>
        <a:p>
          <a:endParaRPr lang="ru-RU"/>
        </a:p>
      </dgm:t>
    </dgm:pt>
  </dgm:ptLst>
  <dgm:cxnLst>
    <dgm:cxn modelId="{2245D65F-D10F-4DF9-AF40-B550623407D4}" srcId="{D9FB5D5A-639C-4E85-A168-E97F932A54DA}" destId="{D7E7807B-2856-4D38-9C83-0DBA13E2D043}" srcOrd="0" destOrd="0" parTransId="{7E30B703-E67B-4209-82DD-5D0828EC04B9}" sibTransId="{146C9301-C3FA-4A6E-A2BC-114B09DC84C6}"/>
    <dgm:cxn modelId="{DD2C6176-2EF6-45CB-A351-892CE0C5CE78}" type="presOf" srcId="{0D85B9BC-EFC0-433E-9124-17884503AFE0}" destId="{FE999A66-1B38-4A7B-ABF4-FDE40C6C6FE0}" srcOrd="0" destOrd="0" presId="urn:microsoft.com/office/officeart/2005/8/layout/hList9"/>
    <dgm:cxn modelId="{25863E1F-7A61-4B3F-96CD-AE8E0D29F9CA}" type="presOf" srcId="{1F500E66-724D-4337-B578-D3F87C5295B0}" destId="{3772F6B9-EAC4-48FE-87E8-6C4908AC8C5C}" srcOrd="1" destOrd="0" presId="urn:microsoft.com/office/officeart/2005/8/layout/hList9"/>
    <dgm:cxn modelId="{B186D10C-5E40-43F9-844D-C454592C27C0}" type="presOf" srcId="{DAB2A072-13E3-4794-8C48-1759B60EAB32}" destId="{99BE5576-9639-43A3-8563-8AAF3213F7EC}" srcOrd="0" destOrd="0" presId="urn:microsoft.com/office/officeart/2005/8/layout/hList9"/>
    <dgm:cxn modelId="{CC6910BB-E3D1-4AC9-BBDF-96F0FC064EE3}" type="presOf" srcId="{F9360908-A369-4D51-AD0E-5B9FEDB0FE21}" destId="{A2811507-849B-4639-9F69-E42E900207FF}" srcOrd="0" destOrd="0" presId="urn:microsoft.com/office/officeart/2005/8/layout/hList9"/>
    <dgm:cxn modelId="{F6690805-78F8-4F91-939D-A4D213F3CE06}" type="presOf" srcId="{0D85B9BC-EFC0-433E-9124-17884503AFE0}" destId="{B94F0C01-9BF7-4B3F-BB06-5604A043FA3A}" srcOrd="1" destOrd="0" presId="urn:microsoft.com/office/officeart/2005/8/layout/hList9"/>
    <dgm:cxn modelId="{1E301841-A5D5-4BCE-9F2D-ACDDECCFCE82}" srcId="{D7E7807B-2856-4D38-9C83-0DBA13E2D043}" destId="{0D85B9BC-EFC0-433E-9124-17884503AFE0}" srcOrd="1" destOrd="0" parTransId="{A56B8B88-E7CF-4D33-8019-FB72DF51B908}" sibTransId="{9CC3795E-F058-45D8-88EC-2FDB2A254DE2}"/>
    <dgm:cxn modelId="{E6E69D09-D34B-4092-9478-9C5576DD7B5F}" srcId="{D9FB5D5A-639C-4E85-A168-E97F932A54DA}" destId="{92682D44-FC1C-447B-B966-34FC2366C954}" srcOrd="1" destOrd="0" parTransId="{E57744F9-38B6-4DB8-883C-39CB822B626A}" sibTransId="{5B69F438-D62A-4C9A-A15A-CB9DC9851CC5}"/>
    <dgm:cxn modelId="{813C5A6E-A730-46CF-AD0F-1083018E34A9}" type="presOf" srcId="{D9FB5D5A-639C-4E85-A168-E97F932A54DA}" destId="{7FCFC63F-98CE-4963-8604-2C33435F2AF6}" srcOrd="0" destOrd="0" presId="urn:microsoft.com/office/officeart/2005/8/layout/hList9"/>
    <dgm:cxn modelId="{3A81EA2C-9B3B-4C82-87A1-B313D8DB9941}" srcId="{92682D44-FC1C-447B-B966-34FC2366C954}" destId="{1F500E66-724D-4337-B578-D3F87C5295B0}" srcOrd="0" destOrd="0" parTransId="{CB214656-FA9B-454C-A02E-1C4D51FAF9F1}" sibTransId="{819E73AA-80A6-42CC-87CD-F2B5E36E878F}"/>
    <dgm:cxn modelId="{7A0605F4-ED97-4CB7-AD04-F6B6E2BFF414}" srcId="{D7E7807B-2856-4D38-9C83-0DBA13E2D043}" destId="{F9360908-A369-4D51-AD0E-5B9FEDB0FE21}" srcOrd="0" destOrd="0" parTransId="{2ECD12EC-2CE1-4CCA-82BA-78661B8EFB4A}" sibTransId="{3EB2147C-70F0-43D5-9F4D-75A878E44A4E}"/>
    <dgm:cxn modelId="{E95E7710-1620-4E4F-9D4F-83CAC8DF9F54}" type="presOf" srcId="{DAB2A072-13E3-4794-8C48-1759B60EAB32}" destId="{6ECF8D23-1917-48EA-9263-02F7E72C6BE8}" srcOrd="1" destOrd="0" presId="urn:microsoft.com/office/officeart/2005/8/layout/hList9"/>
    <dgm:cxn modelId="{A387E4AA-2B60-4919-BF26-7F2DBA22D7ED}" srcId="{92682D44-FC1C-447B-B966-34FC2366C954}" destId="{DAB2A072-13E3-4794-8C48-1759B60EAB32}" srcOrd="1" destOrd="0" parTransId="{8078F905-F0AB-49C0-B8C5-D044C63D2AA2}" sibTransId="{809510AB-E56C-4B1E-93E8-4A919ABD2DBF}"/>
    <dgm:cxn modelId="{06868316-F238-4CE0-872D-CCB5E187DA8B}" type="presOf" srcId="{F9360908-A369-4D51-AD0E-5B9FEDB0FE21}" destId="{566B9885-3E7F-4D54-9F7E-B3DD7E015587}" srcOrd="1" destOrd="0" presId="urn:microsoft.com/office/officeart/2005/8/layout/hList9"/>
    <dgm:cxn modelId="{E3B4E492-8CAB-451F-96AE-9C6F150887AB}" type="presOf" srcId="{92682D44-FC1C-447B-B966-34FC2366C954}" destId="{D1ABCDF2-6F23-47AD-B1DE-F4FCF738613F}" srcOrd="0" destOrd="0" presId="urn:microsoft.com/office/officeart/2005/8/layout/hList9"/>
    <dgm:cxn modelId="{5430D7E7-F811-41D3-8FEB-3EB0100F4B3F}" type="presOf" srcId="{D7E7807B-2856-4D38-9C83-0DBA13E2D043}" destId="{79E36799-C9B0-4000-9609-9C1D705A8B87}" srcOrd="0" destOrd="0" presId="urn:microsoft.com/office/officeart/2005/8/layout/hList9"/>
    <dgm:cxn modelId="{9A7A5FFC-9083-4205-9D8E-8D659E8484B4}" type="presOf" srcId="{1F500E66-724D-4337-B578-D3F87C5295B0}" destId="{B61313DC-3B8A-4A70-8AD1-ACB388F3BF6A}" srcOrd="0" destOrd="0" presId="urn:microsoft.com/office/officeart/2005/8/layout/hList9"/>
    <dgm:cxn modelId="{538FEB7B-69F2-48F2-8BA4-96BB18263F92}" type="presParOf" srcId="{7FCFC63F-98CE-4963-8604-2C33435F2AF6}" destId="{8C3C7768-06CC-49E6-AAD5-EB0A7AC06C33}" srcOrd="0" destOrd="0" presId="urn:microsoft.com/office/officeart/2005/8/layout/hList9"/>
    <dgm:cxn modelId="{9D35A1AD-F7CC-403C-B610-288F0B28A54D}" type="presParOf" srcId="{7FCFC63F-98CE-4963-8604-2C33435F2AF6}" destId="{65C21496-304E-457C-B30F-832A302F1E69}" srcOrd="1" destOrd="0" presId="urn:microsoft.com/office/officeart/2005/8/layout/hList9"/>
    <dgm:cxn modelId="{319209E9-850F-4930-84A0-EC8917F88944}" type="presParOf" srcId="{65C21496-304E-457C-B30F-832A302F1E69}" destId="{8BB254AF-5707-4692-BF1E-4F0D76AB2605}" srcOrd="0" destOrd="0" presId="urn:microsoft.com/office/officeart/2005/8/layout/hList9"/>
    <dgm:cxn modelId="{A5031C6C-54F2-4090-B160-61CA344C47B2}" type="presParOf" srcId="{65C21496-304E-457C-B30F-832A302F1E69}" destId="{2941C1DC-D6BB-44F5-B373-ED492DC0C4C8}" srcOrd="1" destOrd="0" presId="urn:microsoft.com/office/officeart/2005/8/layout/hList9"/>
    <dgm:cxn modelId="{42173F17-8EDD-41C4-9664-58C5A42647DD}" type="presParOf" srcId="{2941C1DC-D6BB-44F5-B373-ED492DC0C4C8}" destId="{A2811507-849B-4639-9F69-E42E900207FF}" srcOrd="0" destOrd="0" presId="urn:microsoft.com/office/officeart/2005/8/layout/hList9"/>
    <dgm:cxn modelId="{6C687CE5-920B-4AF4-A61C-1B214EF88002}" type="presParOf" srcId="{2941C1DC-D6BB-44F5-B373-ED492DC0C4C8}" destId="{566B9885-3E7F-4D54-9F7E-B3DD7E015587}" srcOrd="1" destOrd="0" presId="urn:microsoft.com/office/officeart/2005/8/layout/hList9"/>
    <dgm:cxn modelId="{A64EBB94-272C-4350-A7F6-A46F4B37394E}" type="presParOf" srcId="{65C21496-304E-457C-B30F-832A302F1E69}" destId="{9EFB81FA-F413-4602-AD6D-D6943C612C39}" srcOrd="2" destOrd="0" presId="urn:microsoft.com/office/officeart/2005/8/layout/hList9"/>
    <dgm:cxn modelId="{52F07CEB-7959-4F98-9DAC-3294275421BB}" type="presParOf" srcId="{9EFB81FA-F413-4602-AD6D-D6943C612C39}" destId="{FE999A66-1B38-4A7B-ABF4-FDE40C6C6FE0}" srcOrd="0" destOrd="0" presId="urn:microsoft.com/office/officeart/2005/8/layout/hList9"/>
    <dgm:cxn modelId="{C12A02FB-2435-4298-AC7D-4156648BC334}" type="presParOf" srcId="{9EFB81FA-F413-4602-AD6D-D6943C612C39}" destId="{B94F0C01-9BF7-4B3F-BB06-5604A043FA3A}" srcOrd="1" destOrd="0" presId="urn:microsoft.com/office/officeart/2005/8/layout/hList9"/>
    <dgm:cxn modelId="{EF318B88-A6A7-4465-8FEA-C1752BF2C9D4}" type="presParOf" srcId="{7FCFC63F-98CE-4963-8604-2C33435F2AF6}" destId="{015D3DCD-3B3F-4155-B226-C686EE088484}" srcOrd="2" destOrd="0" presId="urn:microsoft.com/office/officeart/2005/8/layout/hList9"/>
    <dgm:cxn modelId="{E1FED4BE-2D4F-4298-96CC-96ACB30618EF}" type="presParOf" srcId="{7FCFC63F-98CE-4963-8604-2C33435F2AF6}" destId="{79E36799-C9B0-4000-9609-9C1D705A8B87}" srcOrd="3" destOrd="0" presId="urn:microsoft.com/office/officeart/2005/8/layout/hList9"/>
    <dgm:cxn modelId="{71F3DF5C-7C3E-4587-8DAC-86ACDA5174FD}" type="presParOf" srcId="{7FCFC63F-98CE-4963-8604-2C33435F2AF6}" destId="{CF1376BA-4194-4FFF-A0B3-457562C934DA}" srcOrd="4" destOrd="0" presId="urn:microsoft.com/office/officeart/2005/8/layout/hList9"/>
    <dgm:cxn modelId="{AC2C23BA-2448-4668-8B59-5D4EE28E5E13}" type="presParOf" srcId="{7FCFC63F-98CE-4963-8604-2C33435F2AF6}" destId="{57E16BFA-B311-4ABF-BB29-63CC726C111D}" srcOrd="5" destOrd="0" presId="urn:microsoft.com/office/officeart/2005/8/layout/hList9"/>
    <dgm:cxn modelId="{2E2978E9-CB9B-47FF-BD7F-E1B68A034673}" type="presParOf" srcId="{7FCFC63F-98CE-4963-8604-2C33435F2AF6}" destId="{009487D0-BEE0-43B2-87A2-B7006C56174B}" srcOrd="6" destOrd="0" presId="urn:microsoft.com/office/officeart/2005/8/layout/hList9"/>
    <dgm:cxn modelId="{3C76A292-2251-408D-9017-81EF4301C632}" type="presParOf" srcId="{009487D0-BEE0-43B2-87A2-B7006C56174B}" destId="{04536AEB-4E85-41C5-8A66-C4AE47205876}" srcOrd="0" destOrd="0" presId="urn:microsoft.com/office/officeart/2005/8/layout/hList9"/>
    <dgm:cxn modelId="{CA2726CB-71C5-428E-816E-DE7BBFE9FA49}" type="presParOf" srcId="{009487D0-BEE0-43B2-87A2-B7006C56174B}" destId="{78EDA883-C623-47B5-A39D-5A1D06880272}" srcOrd="1" destOrd="0" presId="urn:microsoft.com/office/officeart/2005/8/layout/hList9"/>
    <dgm:cxn modelId="{51375CE2-BAC1-4729-822D-F7ACE55E22A1}" type="presParOf" srcId="{78EDA883-C623-47B5-A39D-5A1D06880272}" destId="{B61313DC-3B8A-4A70-8AD1-ACB388F3BF6A}" srcOrd="0" destOrd="0" presId="urn:microsoft.com/office/officeart/2005/8/layout/hList9"/>
    <dgm:cxn modelId="{200E926F-8800-40F2-A779-52563B6D8691}" type="presParOf" srcId="{78EDA883-C623-47B5-A39D-5A1D06880272}" destId="{3772F6B9-EAC4-48FE-87E8-6C4908AC8C5C}" srcOrd="1" destOrd="0" presId="urn:microsoft.com/office/officeart/2005/8/layout/hList9"/>
    <dgm:cxn modelId="{3E27C95A-DE88-40FA-BE37-7633544FEB3F}" type="presParOf" srcId="{009487D0-BEE0-43B2-87A2-B7006C56174B}" destId="{E8569E96-C09F-43DE-9FE2-EFECA4EC899F}" srcOrd="2" destOrd="0" presId="urn:microsoft.com/office/officeart/2005/8/layout/hList9"/>
    <dgm:cxn modelId="{8EFC0D3A-BFA0-4FEE-B25E-C4D71CD585D9}" type="presParOf" srcId="{E8569E96-C09F-43DE-9FE2-EFECA4EC899F}" destId="{99BE5576-9639-43A3-8563-8AAF3213F7EC}" srcOrd="0" destOrd="0" presId="urn:microsoft.com/office/officeart/2005/8/layout/hList9"/>
    <dgm:cxn modelId="{35BFAF48-C758-4C57-8C72-30D3A78E7C8F}" type="presParOf" srcId="{E8569E96-C09F-43DE-9FE2-EFECA4EC899F}" destId="{6ECF8D23-1917-48EA-9263-02F7E72C6BE8}" srcOrd="1" destOrd="0" presId="urn:microsoft.com/office/officeart/2005/8/layout/hList9"/>
    <dgm:cxn modelId="{9D349998-83A0-4DF5-BD5C-1AF2B9BAE730}" type="presParOf" srcId="{7FCFC63F-98CE-4963-8604-2C33435F2AF6}" destId="{70940443-A14E-4B18-814B-E052754FA343}" srcOrd="7" destOrd="0" presId="urn:microsoft.com/office/officeart/2005/8/layout/hList9"/>
    <dgm:cxn modelId="{0B5E54A1-4F73-43AA-878F-1BD4468F1D80}" type="presParOf" srcId="{7FCFC63F-98CE-4963-8604-2C33435F2AF6}" destId="{D1ABCDF2-6F23-47AD-B1DE-F4FCF738613F}" srcOrd="8" destOrd="0" presId="urn:microsoft.com/office/officeart/2005/8/layout/hList9"/>
  </dgm:cxnLst>
  <dgm:bg/>
  <dgm:whole/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D9FB5D5A-639C-4E85-A168-E97F932A54DA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7E7807B-2856-4D38-9C83-0DBA13E2D043}">
      <dgm:prSet phldrT="[Текст]"/>
      <dgm:spPr/>
      <dgm:t>
        <a:bodyPr/>
        <a:lstStyle/>
        <a:p>
          <a:r>
            <a:rPr lang="ru-RU" dirty="0" smtClean="0"/>
            <a:t>Короленко 28 </a:t>
          </a:r>
          <a:endParaRPr lang="ru-RU" dirty="0"/>
        </a:p>
      </dgm:t>
    </dgm:pt>
    <dgm:pt modelId="{7E30B703-E67B-4209-82DD-5D0828EC04B9}" type="parTrans" cxnId="{2245D65F-D10F-4DF9-AF40-B550623407D4}">
      <dgm:prSet/>
      <dgm:spPr/>
      <dgm:t>
        <a:bodyPr/>
        <a:lstStyle/>
        <a:p>
          <a:endParaRPr lang="ru-RU"/>
        </a:p>
      </dgm:t>
    </dgm:pt>
    <dgm:pt modelId="{146C9301-C3FA-4A6E-A2BC-114B09DC84C6}" type="sibTrans" cxnId="{2245D65F-D10F-4DF9-AF40-B550623407D4}">
      <dgm:prSet/>
      <dgm:spPr/>
      <dgm:t>
        <a:bodyPr/>
        <a:lstStyle/>
        <a:p>
          <a:endParaRPr lang="ru-RU"/>
        </a:p>
      </dgm:t>
    </dgm:pt>
    <dgm:pt modelId="{F9360908-A369-4D51-AD0E-5B9FEDB0FE21}">
      <dgm:prSet phldrT="[Текст]"/>
      <dgm:spPr/>
      <dgm:t>
        <a:bodyPr/>
        <a:lstStyle/>
        <a:p>
          <a:r>
            <a:rPr lang="ru-RU" dirty="0" smtClean="0"/>
            <a:t>По смете заложено: 1948,51 </a:t>
          </a:r>
          <a:r>
            <a:rPr lang="ru-RU" dirty="0" err="1" smtClean="0"/>
            <a:t>т.р</a:t>
          </a:r>
          <a:endParaRPr lang="ru-RU" dirty="0"/>
        </a:p>
      </dgm:t>
    </dgm:pt>
    <dgm:pt modelId="{2ECD12EC-2CE1-4CCA-82BA-78661B8EFB4A}" type="parTrans" cxnId="{7A0605F4-ED97-4CB7-AD04-F6B6E2BFF414}">
      <dgm:prSet/>
      <dgm:spPr/>
      <dgm:t>
        <a:bodyPr/>
        <a:lstStyle/>
        <a:p>
          <a:endParaRPr lang="ru-RU"/>
        </a:p>
      </dgm:t>
    </dgm:pt>
    <dgm:pt modelId="{3EB2147C-70F0-43D5-9F4D-75A878E44A4E}" type="sibTrans" cxnId="{7A0605F4-ED97-4CB7-AD04-F6B6E2BFF414}">
      <dgm:prSet/>
      <dgm:spPr/>
      <dgm:t>
        <a:bodyPr/>
        <a:lstStyle/>
        <a:p>
          <a:endParaRPr lang="ru-RU"/>
        </a:p>
      </dgm:t>
    </dgm:pt>
    <dgm:pt modelId="{0D85B9BC-EFC0-433E-9124-17884503AFE0}">
      <dgm:prSet phldrT="[Текст]"/>
      <dgm:spPr/>
      <dgm:t>
        <a:bodyPr/>
        <a:lstStyle/>
        <a:p>
          <a:r>
            <a:rPr lang="ru-RU" dirty="0" smtClean="0"/>
            <a:t>Фактический расход: 2534,131  т.р.</a:t>
          </a:r>
          <a:endParaRPr lang="ru-RU" dirty="0"/>
        </a:p>
      </dgm:t>
    </dgm:pt>
    <dgm:pt modelId="{A56B8B88-E7CF-4D33-8019-FB72DF51B908}" type="parTrans" cxnId="{1E301841-A5D5-4BCE-9F2D-ACDDECCFCE82}">
      <dgm:prSet/>
      <dgm:spPr/>
      <dgm:t>
        <a:bodyPr/>
        <a:lstStyle/>
        <a:p>
          <a:endParaRPr lang="ru-RU"/>
        </a:p>
      </dgm:t>
    </dgm:pt>
    <dgm:pt modelId="{9CC3795E-F058-45D8-88EC-2FDB2A254DE2}" type="sibTrans" cxnId="{1E301841-A5D5-4BCE-9F2D-ACDDECCFCE82}">
      <dgm:prSet/>
      <dgm:spPr/>
      <dgm:t>
        <a:bodyPr/>
        <a:lstStyle/>
        <a:p>
          <a:endParaRPr lang="ru-RU"/>
        </a:p>
      </dgm:t>
    </dgm:pt>
    <dgm:pt modelId="{92682D44-FC1C-447B-B966-34FC2366C954}">
      <dgm:prSet phldrT="[Текст]"/>
      <dgm:spPr/>
      <dgm:t>
        <a:bodyPr/>
        <a:lstStyle/>
        <a:p>
          <a:r>
            <a:rPr lang="ru-RU" dirty="0" err="1" smtClean="0"/>
            <a:t>Курашова</a:t>
          </a:r>
          <a:r>
            <a:rPr lang="ru-RU" dirty="0" smtClean="0"/>
            <a:t> 29</a:t>
          </a:r>
          <a:endParaRPr lang="ru-RU" dirty="0"/>
        </a:p>
      </dgm:t>
    </dgm:pt>
    <dgm:pt modelId="{E57744F9-38B6-4DB8-883C-39CB822B626A}" type="parTrans" cxnId="{E6E69D09-D34B-4092-9478-9C5576DD7B5F}">
      <dgm:prSet/>
      <dgm:spPr/>
      <dgm:t>
        <a:bodyPr/>
        <a:lstStyle/>
        <a:p>
          <a:endParaRPr lang="ru-RU"/>
        </a:p>
      </dgm:t>
    </dgm:pt>
    <dgm:pt modelId="{5B69F438-D62A-4C9A-A15A-CB9DC9851CC5}" type="sibTrans" cxnId="{E6E69D09-D34B-4092-9478-9C5576DD7B5F}">
      <dgm:prSet/>
      <dgm:spPr/>
      <dgm:t>
        <a:bodyPr/>
        <a:lstStyle/>
        <a:p>
          <a:endParaRPr lang="ru-RU"/>
        </a:p>
      </dgm:t>
    </dgm:pt>
    <dgm:pt modelId="{1F500E66-724D-4337-B578-D3F87C5295B0}">
      <dgm:prSet phldrT="[Текст]"/>
      <dgm:spPr/>
      <dgm:t>
        <a:bodyPr/>
        <a:lstStyle/>
        <a:p>
          <a:r>
            <a:rPr lang="ru-RU" dirty="0" smtClean="0"/>
            <a:t>По смете заложено: 1390,771 т.р.</a:t>
          </a:r>
          <a:endParaRPr lang="ru-RU" dirty="0"/>
        </a:p>
      </dgm:t>
    </dgm:pt>
    <dgm:pt modelId="{CB214656-FA9B-454C-A02E-1C4D51FAF9F1}" type="parTrans" cxnId="{3A81EA2C-9B3B-4C82-87A1-B313D8DB9941}">
      <dgm:prSet/>
      <dgm:spPr/>
      <dgm:t>
        <a:bodyPr/>
        <a:lstStyle/>
        <a:p>
          <a:endParaRPr lang="ru-RU"/>
        </a:p>
      </dgm:t>
    </dgm:pt>
    <dgm:pt modelId="{819E73AA-80A6-42CC-87CD-F2B5E36E878F}" type="sibTrans" cxnId="{3A81EA2C-9B3B-4C82-87A1-B313D8DB9941}">
      <dgm:prSet/>
      <dgm:spPr/>
      <dgm:t>
        <a:bodyPr/>
        <a:lstStyle/>
        <a:p>
          <a:endParaRPr lang="ru-RU"/>
        </a:p>
      </dgm:t>
    </dgm:pt>
    <dgm:pt modelId="{DAB2A072-13E3-4794-8C48-1759B60EAB32}">
      <dgm:prSet phldrT="[Текст]"/>
      <dgm:spPr/>
      <dgm:t>
        <a:bodyPr/>
        <a:lstStyle/>
        <a:p>
          <a:r>
            <a:rPr lang="ru-RU" dirty="0" smtClean="0"/>
            <a:t>Фактический расход: 1614,98  т.р. </a:t>
          </a:r>
          <a:endParaRPr lang="ru-RU" dirty="0"/>
        </a:p>
      </dgm:t>
    </dgm:pt>
    <dgm:pt modelId="{8078F905-F0AB-49C0-B8C5-D044C63D2AA2}" type="parTrans" cxnId="{A387E4AA-2B60-4919-BF26-7F2DBA22D7ED}">
      <dgm:prSet/>
      <dgm:spPr/>
      <dgm:t>
        <a:bodyPr/>
        <a:lstStyle/>
        <a:p>
          <a:endParaRPr lang="ru-RU"/>
        </a:p>
      </dgm:t>
    </dgm:pt>
    <dgm:pt modelId="{809510AB-E56C-4B1E-93E8-4A919ABD2DBF}" type="sibTrans" cxnId="{A387E4AA-2B60-4919-BF26-7F2DBA22D7ED}">
      <dgm:prSet/>
      <dgm:spPr/>
      <dgm:t>
        <a:bodyPr/>
        <a:lstStyle/>
        <a:p>
          <a:endParaRPr lang="ru-RU"/>
        </a:p>
      </dgm:t>
    </dgm:pt>
    <dgm:pt modelId="{7FCFC63F-98CE-4963-8604-2C33435F2AF6}" type="pres">
      <dgm:prSet presAssocID="{D9FB5D5A-639C-4E85-A168-E97F932A54DA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8C3C7768-06CC-49E6-AAD5-EB0A7AC06C33}" type="pres">
      <dgm:prSet presAssocID="{D7E7807B-2856-4D38-9C83-0DBA13E2D043}" presName="posSpace" presStyleCnt="0"/>
      <dgm:spPr/>
    </dgm:pt>
    <dgm:pt modelId="{65C21496-304E-457C-B30F-832A302F1E69}" type="pres">
      <dgm:prSet presAssocID="{D7E7807B-2856-4D38-9C83-0DBA13E2D043}" presName="vertFlow" presStyleCnt="0"/>
      <dgm:spPr/>
    </dgm:pt>
    <dgm:pt modelId="{8BB254AF-5707-4692-BF1E-4F0D76AB2605}" type="pres">
      <dgm:prSet presAssocID="{D7E7807B-2856-4D38-9C83-0DBA13E2D043}" presName="topSpace" presStyleCnt="0"/>
      <dgm:spPr/>
    </dgm:pt>
    <dgm:pt modelId="{2941C1DC-D6BB-44F5-B373-ED492DC0C4C8}" type="pres">
      <dgm:prSet presAssocID="{D7E7807B-2856-4D38-9C83-0DBA13E2D043}" presName="firstComp" presStyleCnt="0"/>
      <dgm:spPr/>
    </dgm:pt>
    <dgm:pt modelId="{A2811507-849B-4639-9F69-E42E900207FF}" type="pres">
      <dgm:prSet presAssocID="{D7E7807B-2856-4D38-9C83-0DBA13E2D043}" presName="firstChild" presStyleLbl="bgAccFollowNode1" presStyleIdx="0" presStyleCnt="4"/>
      <dgm:spPr/>
      <dgm:t>
        <a:bodyPr/>
        <a:lstStyle/>
        <a:p>
          <a:endParaRPr lang="ru-RU"/>
        </a:p>
      </dgm:t>
    </dgm:pt>
    <dgm:pt modelId="{566B9885-3E7F-4D54-9F7E-B3DD7E015587}" type="pres">
      <dgm:prSet presAssocID="{D7E7807B-2856-4D38-9C83-0DBA13E2D043}" presName="firstChildTx" presStyleLbl="b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FB81FA-F413-4602-AD6D-D6943C612C39}" type="pres">
      <dgm:prSet presAssocID="{0D85B9BC-EFC0-433E-9124-17884503AFE0}" presName="comp" presStyleCnt="0"/>
      <dgm:spPr/>
    </dgm:pt>
    <dgm:pt modelId="{FE999A66-1B38-4A7B-ABF4-FDE40C6C6FE0}" type="pres">
      <dgm:prSet presAssocID="{0D85B9BC-EFC0-433E-9124-17884503AFE0}" presName="child" presStyleLbl="bgAccFollowNode1" presStyleIdx="1" presStyleCnt="4"/>
      <dgm:spPr/>
      <dgm:t>
        <a:bodyPr/>
        <a:lstStyle/>
        <a:p>
          <a:endParaRPr lang="ru-RU"/>
        </a:p>
      </dgm:t>
    </dgm:pt>
    <dgm:pt modelId="{B94F0C01-9BF7-4B3F-BB06-5604A043FA3A}" type="pres">
      <dgm:prSet presAssocID="{0D85B9BC-EFC0-433E-9124-17884503AFE0}" presName="childTx" presStyleLbl="b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5D3DCD-3B3F-4155-B226-C686EE088484}" type="pres">
      <dgm:prSet presAssocID="{D7E7807B-2856-4D38-9C83-0DBA13E2D043}" presName="negSpace" presStyleCnt="0"/>
      <dgm:spPr/>
    </dgm:pt>
    <dgm:pt modelId="{79E36799-C9B0-4000-9609-9C1D705A8B87}" type="pres">
      <dgm:prSet presAssocID="{D7E7807B-2856-4D38-9C83-0DBA13E2D043}" presName="circle" presStyleLbl="node1" presStyleIdx="0" presStyleCnt="2" custScaleX="109622" custScaleY="108600" custLinFactNeighborX="-9321" custLinFactNeighborY="-33711"/>
      <dgm:spPr/>
      <dgm:t>
        <a:bodyPr/>
        <a:lstStyle/>
        <a:p>
          <a:endParaRPr lang="ru-RU"/>
        </a:p>
      </dgm:t>
    </dgm:pt>
    <dgm:pt modelId="{CF1376BA-4194-4FFF-A0B3-457562C934DA}" type="pres">
      <dgm:prSet presAssocID="{146C9301-C3FA-4A6E-A2BC-114B09DC84C6}" presName="transSpace" presStyleCnt="0"/>
      <dgm:spPr/>
    </dgm:pt>
    <dgm:pt modelId="{57E16BFA-B311-4ABF-BB29-63CC726C111D}" type="pres">
      <dgm:prSet presAssocID="{92682D44-FC1C-447B-B966-34FC2366C954}" presName="posSpace" presStyleCnt="0"/>
      <dgm:spPr/>
    </dgm:pt>
    <dgm:pt modelId="{009487D0-BEE0-43B2-87A2-B7006C56174B}" type="pres">
      <dgm:prSet presAssocID="{92682D44-FC1C-447B-B966-34FC2366C954}" presName="vertFlow" presStyleCnt="0"/>
      <dgm:spPr/>
    </dgm:pt>
    <dgm:pt modelId="{04536AEB-4E85-41C5-8A66-C4AE47205876}" type="pres">
      <dgm:prSet presAssocID="{92682D44-FC1C-447B-B966-34FC2366C954}" presName="topSpace" presStyleCnt="0"/>
      <dgm:spPr/>
    </dgm:pt>
    <dgm:pt modelId="{78EDA883-C623-47B5-A39D-5A1D06880272}" type="pres">
      <dgm:prSet presAssocID="{92682D44-FC1C-447B-B966-34FC2366C954}" presName="firstComp" presStyleCnt="0"/>
      <dgm:spPr/>
    </dgm:pt>
    <dgm:pt modelId="{B61313DC-3B8A-4A70-8AD1-ACB388F3BF6A}" type="pres">
      <dgm:prSet presAssocID="{92682D44-FC1C-447B-B966-34FC2366C954}" presName="firstChild" presStyleLbl="bgAccFollowNode1" presStyleIdx="2" presStyleCnt="4"/>
      <dgm:spPr/>
      <dgm:t>
        <a:bodyPr/>
        <a:lstStyle/>
        <a:p>
          <a:endParaRPr lang="ru-RU"/>
        </a:p>
      </dgm:t>
    </dgm:pt>
    <dgm:pt modelId="{3772F6B9-EAC4-48FE-87E8-6C4908AC8C5C}" type="pres">
      <dgm:prSet presAssocID="{92682D44-FC1C-447B-B966-34FC2366C954}" presName="firstChildTx" presStyleLbl="b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569E96-C09F-43DE-9FE2-EFECA4EC899F}" type="pres">
      <dgm:prSet presAssocID="{DAB2A072-13E3-4794-8C48-1759B60EAB32}" presName="comp" presStyleCnt="0"/>
      <dgm:spPr/>
    </dgm:pt>
    <dgm:pt modelId="{99BE5576-9639-43A3-8563-8AAF3213F7EC}" type="pres">
      <dgm:prSet presAssocID="{DAB2A072-13E3-4794-8C48-1759B60EAB32}" presName="child" presStyleLbl="bgAccFollowNode1" presStyleIdx="3" presStyleCnt="4"/>
      <dgm:spPr/>
      <dgm:t>
        <a:bodyPr/>
        <a:lstStyle/>
        <a:p>
          <a:endParaRPr lang="ru-RU"/>
        </a:p>
      </dgm:t>
    </dgm:pt>
    <dgm:pt modelId="{6ECF8D23-1917-48EA-9263-02F7E72C6BE8}" type="pres">
      <dgm:prSet presAssocID="{DAB2A072-13E3-4794-8C48-1759B60EAB32}" presName="childTx" presStyleLbl="b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940443-A14E-4B18-814B-E052754FA343}" type="pres">
      <dgm:prSet presAssocID="{92682D44-FC1C-447B-B966-34FC2366C954}" presName="negSpace" presStyleCnt="0"/>
      <dgm:spPr/>
    </dgm:pt>
    <dgm:pt modelId="{D1ABCDF2-6F23-47AD-B1DE-F4FCF738613F}" type="pres">
      <dgm:prSet presAssocID="{92682D44-FC1C-447B-B966-34FC2366C954}" presName="circle" presStyleLbl="node1" presStyleIdx="1" presStyleCnt="2" custScaleX="116377" custScaleY="106567" custLinFactNeighborX="-7366" custLinFactNeighborY="-14154"/>
      <dgm:spPr/>
      <dgm:t>
        <a:bodyPr/>
        <a:lstStyle/>
        <a:p>
          <a:endParaRPr lang="ru-RU"/>
        </a:p>
      </dgm:t>
    </dgm:pt>
  </dgm:ptLst>
  <dgm:cxnLst>
    <dgm:cxn modelId="{DE7981EE-1973-4323-B79E-F5433E4C2C26}" type="presOf" srcId="{F9360908-A369-4D51-AD0E-5B9FEDB0FE21}" destId="{A2811507-849B-4639-9F69-E42E900207FF}" srcOrd="0" destOrd="0" presId="urn:microsoft.com/office/officeart/2005/8/layout/hList9"/>
    <dgm:cxn modelId="{3636A769-3A59-4BCD-8BF4-A8193BB7ED33}" type="presOf" srcId="{DAB2A072-13E3-4794-8C48-1759B60EAB32}" destId="{99BE5576-9639-43A3-8563-8AAF3213F7EC}" srcOrd="0" destOrd="0" presId="urn:microsoft.com/office/officeart/2005/8/layout/hList9"/>
    <dgm:cxn modelId="{2245D65F-D10F-4DF9-AF40-B550623407D4}" srcId="{D9FB5D5A-639C-4E85-A168-E97F932A54DA}" destId="{D7E7807B-2856-4D38-9C83-0DBA13E2D043}" srcOrd="0" destOrd="0" parTransId="{7E30B703-E67B-4209-82DD-5D0828EC04B9}" sibTransId="{146C9301-C3FA-4A6E-A2BC-114B09DC84C6}"/>
    <dgm:cxn modelId="{C6413CC3-778D-42C7-B6E6-B5FC14DA1198}" type="presOf" srcId="{0D85B9BC-EFC0-433E-9124-17884503AFE0}" destId="{FE999A66-1B38-4A7B-ABF4-FDE40C6C6FE0}" srcOrd="0" destOrd="0" presId="urn:microsoft.com/office/officeart/2005/8/layout/hList9"/>
    <dgm:cxn modelId="{1E301841-A5D5-4BCE-9F2D-ACDDECCFCE82}" srcId="{D7E7807B-2856-4D38-9C83-0DBA13E2D043}" destId="{0D85B9BC-EFC0-433E-9124-17884503AFE0}" srcOrd="1" destOrd="0" parTransId="{A56B8B88-E7CF-4D33-8019-FB72DF51B908}" sibTransId="{9CC3795E-F058-45D8-88EC-2FDB2A254DE2}"/>
    <dgm:cxn modelId="{E6E69D09-D34B-4092-9478-9C5576DD7B5F}" srcId="{D9FB5D5A-639C-4E85-A168-E97F932A54DA}" destId="{92682D44-FC1C-447B-B966-34FC2366C954}" srcOrd="1" destOrd="0" parTransId="{E57744F9-38B6-4DB8-883C-39CB822B626A}" sibTransId="{5B69F438-D62A-4C9A-A15A-CB9DC9851CC5}"/>
    <dgm:cxn modelId="{18A60A1B-74EE-4096-A65D-BC6180A4E755}" type="presOf" srcId="{DAB2A072-13E3-4794-8C48-1759B60EAB32}" destId="{6ECF8D23-1917-48EA-9263-02F7E72C6BE8}" srcOrd="1" destOrd="0" presId="urn:microsoft.com/office/officeart/2005/8/layout/hList9"/>
    <dgm:cxn modelId="{3A81EA2C-9B3B-4C82-87A1-B313D8DB9941}" srcId="{92682D44-FC1C-447B-B966-34FC2366C954}" destId="{1F500E66-724D-4337-B578-D3F87C5295B0}" srcOrd="0" destOrd="0" parTransId="{CB214656-FA9B-454C-A02E-1C4D51FAF9F1}" sibTransId="{819E73AA-80A6-42CC-87CD-F2B5E36E878F}"/>
    <dgm:cxn modelId="{7A0605F4-ED97-4CB7-AD04-F6B6E2BFF414}" srcId="{D7E7807B-2856-4D38-9C83-0DBA13E2D043}" destId="{F9360908-A369-4D51-AD0E-5B9FEDB0FE21}" srcOrd="0" destOrd="0" parTransId="{2ECD12EC-2CE1-4CCA-82BA-78661B8EFB4A}" sibTransId="{3EB2147C-70F0-43D5-9F4D-75A878E44A4E}"/>
    <dgm:cxn modelId="{2D777580-8477-4273-A1CD-F68E13B6D347}" type="presOf" srcId="{D7E7807B-2856-4D38-9C83-0DBA13E2D043}" destId="{79E36799-C9B0-4000-9609-9C1D705A8B87}" srcOrd="0" destOrd="0" presId="urn:microsoft.com/office/officeart/2005/8/layout/hList9"/>
    <dgm:cxn modelId="{61B49C41-AA85-49CC-8C10-9B0CFBC75312}" type="presOf" srcId="{0D85B9BC-EFC0-433E-9124-17884503AFE0}" destId="{B94F0C01-9BF7-4B3F-BB06-5604A043FA3A}" srcOrd="1" destOrd="0" presId="urn:microsoft.com/office/officeart/2005/8/layout/hList9"/>
    <dgm:cxn modelId="{F1528554-C9AA-47F4-957A-97E05B152091}" type="presOf" srcId="{F9360908-A369-4D51-AD0E-5B9FEDB0FE21}" destId="{566B9885-3E7F-4D54-9F7E-B3DD7E015587}" srcOrd="1" destOrd="0" presId="urn:microsoft.com/office/officeart/2005/8/layout/hList9"/>
    <dgm:cxn modelId="{A387E4AA-2B60-4919-BF26-7F2DBA22D7ED}" srcId="{92682D44-FC1C-447B-B966-34FC2366C954}" destId="{DAB2A072-13E3-4794-8C48-1759B60EAB32}" srcOrd="1" destOrd="0" parTransId="{8078F905-F0AB-49C0-B8C5-D044C63D2AA2}" sibTransId="{809510AB-E56C-4B1E-93E8-4A919ABD2DBF}"/>
    <dgm:cxn modelId="{19920B08-3C80-4352-9134-EC0E03D814A4}" type="presOf" srcId="{D9FB5D5A-639C-4E85-A168-E97F932A54DA}" destId="{7FCFC63F-98CE-4963-8604-2C33435F2AF6}" srcOrd="0" destOrd="0" presId="urn:microsoft.com/office/officeart/2005/8/layout/hList9"/>
    <dgm:cxn modelId="{A48E85F5-6B17-4C8C-AAA1-07B4A230F155}" type="presOf" srcId="{92682D44-FC1C-447B-B966-34FC2366C954}" destId="{D1ABCDF2-6F23-47AD-B1DE-F4FCF738613F}" srcOrd="0" destOrd="0" presId="urn:microsoft.com/office/officeart/2005/8/layout/hList9"/>
    <dgm:cxn modelId="{3CDFF145-1E57-40E4-813D-0725F7574FA2}" type="presOf" srcId="{1F500E66-724D-4337-B578-D3F87C5295B0}" destId="{B61313DC-3B8A-4A70-8AD1-ACB388F3BF6A}" srcOrd="0" destOrd="0" presId="urn:microsoft.com/office/officeart/2005/8/layout/hList9"/>
    <dgm:cxn modelId="{2A307642-3D73-431B-ACDE-CEAFB30E4382}" type="presOf" srcId="{1F500E66-724D-4337-B578-D3F87C5295B0}" destId="{3772F6B9-EAC4-48FE-87E8-6C4908AC8C5C}" srcOrd="1" destOrd="0" presId="urn:microsoft.com/office/officeart/2005/8/layout/hList9"/>
    <dgm:cxn modelId="{761297AD-5802-4691-A43A-AF94CCFAA44D}" type="presParOf" srcId="{7FCFC63F-98CE-4963-8604-2C33435F2AF6}" destId="{8C3C7768-06CC-49E6-AAD5-EB0A7AC06C33}" srcOrd="0" destOrd="0" presId="urn:microsoft.com/office/officeart/2005/8/layout/hList9"/>
    <dgm:cxn modelId="{D9FB7CBF-8DCF-46BC-A8F3-904FC7FEF3FB}" type="presParOf" srcId="{7FCFC63F-98CE-4963-8604-2C33435F2AF6}" destId="{65C21496-304E-457C-B30F-832A302F1E69}" srcOrd="1" destOrd="0" presId="urn:microsoft.com/office/officeart/2005/8/layout/hList9"/>
    <dgm:cxn modelId="{51E539BA-035A-427C-942B-CD49FDF70F8F}" type="presParOf" srcId="{65C21496-304E-457C-B30F-832A302F1E69}" destId="{8BB254AF-5707-4692-BF1E-4F0D76AB2605}" srcOrd="0" destOrd="0" presId="urn:microsoft.com/office/officeart/2005/8/layout/hList9"/>
    <dgm:cxn modelId="{3FD185FE-1E7A-4857-ABC7-49181AC9BD55}" type="presParOf" srcId="{65C21496-304E-457C-B30F-832A302F1E69}" destId="{2941C1DC-D6BB-44F5-B373-ED492DC0C4C8}" srcOrd="1" destOrd="0" presId="urn:microsoft.com/office/officeart/2005/8/layout/hList9"/>
    <dgm:cxn modelId="{7B20B62C-C16A-4B1D-98E5-EB2B4EFD8146}" type="presParOf" srcId="{2941C1DC-D6BB-44F5-B373-ED492DC0C4C8}" destId="{A2811507-849B-4639-9F69-E42E900207FF}" srcOrd="0" destOrd="0" presId="urn:microsoft.com/office/officeart/2005/8/layout/hList9"/>
    <dgm:cxn modelId="{7AB5B067-8631-41D6-8D79-BC2722BB920B}" type="presParOf" srcId="{2941C1DC-D6BB-44F5-B373-ED492DC0C4C8}" destId="{566B9885-3E7F-4D54-9F7E-B3DD7E015587}" srcOrd="1" destOrd="0" presId="urn:microsoft.com/office/officeart/2005/8/layout/hList9"/>
    <dgm:cxn modelId="{A757E268-4FDD-488B-B3EF-94E853FB5666}" type="presParOf" srcId="{65C21496-304E-457C-B30F-832A302F1E69}" destId="{9EFB81FA-F413-4602-AD6D-D6943C612C39}" srcOrd="2" destOrd="0" presId="urn:microsoft.com/office/officeart/2005/8/layout/hList9"/>
    <dgm:cxn modelId="{6273A405-3C3F-43FE-9451-A1651B1993EB}" type="presParOf" srcId="{9EFB81FA-F413-4602-AD6D-D6943C612C39}" destId="{FE999A66-1B38-4A7B-ABF4-FDE40C6C6FE0}" srcOrd="0" destOrd="0" presId="urn:microsoft.com/office/officeart/2005/8/layout/hList9"/>
    <dgm:cxn modelId="{1B86CBD0-854F-4E05-AF32-406C72313AD7}" type="presParOf" srcId="{9EFB81FA-F413-4602-AD6D-D6943C612C39}" destId="{B94F0C01-9BF7-4B3F-BB06-5604A043FA3A}" srcOrd="1" destOrd="0" presId="urn:microsoft.com/office/officeart/2005/8/layout/hList9"/>
    <dgm:cxn modelId="{DD14FD2A-D1C2-47B3-9FAB-E24DF9EAA07C}" type="presParOf" srcId="{7FCFC63F-98CE-4963-8604-2C33435F2AF6}" destId="{015D3DCD-3B3F-4155-B226-C686EE088484}" srcOrd="2" destOrd="0" presId="urn:microsoft.com/office/officeart/2005/8/layout/hList9"/>
    <dgm:cxn modelId="{09A13125-3F14-4D46-9DD8-A1D40011239E}" type="presParOf" srcId="{7FCFC63F-98CE-4963-8604-2C33435F2AF6}" destId="{79E36799-C9B0-4000-9609-9C1D705A8B87}" srcOrd="3" destOrd="0" presId="urn:microsoft.com/office/officeart/2005/8/layout/hList9"/>
    <dgm:cxn modelId="{2363F236-8089-4A43-9DBF-BE968A63F9C9}" type="presParOf" srcId="{7FCFC63F-98CE-4963-8604-2C33435F2AF6}" destId="{CF1376BA-4194-4FFF-A0B3-457562C934DA}" srcOrd="4" destOrd="0" presId="urn:microsoft.com/office/officeart/2005/8/layout/hList9"/>
    <dgm:cxn modelId="{A6C46068-CEF3-4C75-B86B-3EFFFE6B79C8}" type="presParOf" srcId="{7FCFC63F-98CE-4963-8604-2C33435F2AF6}" destId="{57E16BFA-B311-4ABF-BB29-63CC726C111D}" srcOrd="5" destOrd="0" presId="urn:microsoft.com/office/officeart/2005/8/layout/hList9"/>
    <dgm:cxn modelId="{C1B8A755-1C5F-4534-8D38-70A487A3CCC6}" type="presParOf" srcId="{7FCFC63F-98CE-4963-8604-2C33435F2AF6}" destId="{009487D0-BEE0-43B2-87A2-B7006C56174B}" srcOrd="6" destOrd="0" presId="urn:microsoft.com/office/officeart/2005/8/layout/hList9"/>
    <dgm:cxn modelId="{D958B441-19BD-4AC9-916C-FDA912E9F91D}" type="presParOf" srcId="{009487D0-BEE0-43B2-87A2-B7006C56174B}" destId="{04536AEB-4E85-41C5-8A66-C4AE47205876}" srcOrd="0" destOrd="0" presId="urn:microsoft.com/office/officeart/2005/8/layout/hList9"/>
    <dgm:cxn modelId="{B02A1C14-DC9E-46B2-ACE4-C4B47C95296E}" type="presParOf" srcId="{009487D0-BEE0-43B2-87A2-B7006C56174B}" destId="{78EDA883-C623-47B5-A39D-5A1D06880272}" srcOrd="1" destOrd="0" presId="urn:microsoft.com/office/officeart/2005/8/layout/hList9"/>
    <dgm:cxn modelId="{DB298BFC-0653-408F-86AE-65D899B64512}" type="presParOf" srcId="{78EDA883-C623-47B5-A39D-5A1D06880272}" destId="{B61313DC-3B8A-4A70-8AD1-ACB388F3BF6A}" srcOrd="0" destOrd="0" presId="urn:microsoft.com/office/officeart/2005/8/layout/hList9"/>
    <dgm:cxn modelId="{D25F87AC-DB54-48D6-A715-B9A94E79C6CB}" type="presParOf" srcId="{78EDA883-C623-47B5-A39D-5A1D06880272}" destId="{3772F6B9-EAC4-48FE-87E8-6C4908AC8C5C}" srcOrd="1" destOrd="0" presId="urn:microsoft.com/office/officeart/2005/8/layout/hList9"/>
    <dgm:cxn modelId="{8C7F7DB1-038D-47E0-89AE-06EC8B8F82B0}" type="presParOf" srcId="{009487D0-BEE0-43B2-87A2-B7006C56174B}" destId="{E8569E96-C09F-43DE-9FE2-EFECA4EC899F}" srcOrd="2" destOrd="0" presId="urn:microsoft.com/office/officeart/2005/8/layout/hList9"/>
    <dgm:cxn modelId="{B64E7669-3CD5-4D6A-BC66-4CF2682FBCBB}" type="presParOf" srcId="{E8569E96-C09F-43DE-9FE2-EFECA4EC899F}" destId="{99BE5576-9639-43A3-8563-8AAF3213F7EC}" srcOrd="0" destOrd="0" presId="urn:microsoft.com/office/officeart/2005/8/layout/hList9"/>
    <dgm:cxn modelId="{F18C5754-BC79-4D14-AFA7-BAA4A30FA6F3}" type="presParOf" srcId="{E8569E96-C09F-43DE-9FE2-EFECA4EC899F}" destId="{6ECF8D23-1917-48EA-9263-02F7E72C6BE8}" srcOrd="1" destOrd="0" presId="urn:microsoft.com/office/officeart/2005/8/layout/hList9"/>
    <dgm:cxn modelId="{A7599125-B0A3-4F97-8120-21C4FA0B2B7F}" type="presParOf" srcId="{7FCFC63F-98CE-4963-8604-2C33435F2AF6}" destId="{70940443-A14E-4B18-814B-E052754FA343}" srcOrd="7" destOrd="0" presId="urn:microsoft.com/office/officeart/2005/8/layout/hList9"/>
    <dgm:cxn modelId="{9C15576A-AB9B-42EB-BB41-56571684CB4B}" type="presParOf" srcId="{7FCFC63F-98CE-4963-8604-2C33435F2AF6}" destId="{D1ABCDF2-6F23-47AD-B1DE-F4FCF738613F}" srcOrd="8" destOrd="0" presId="urn:microsoft.com/office/officeart/2005/8/layout/hList9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DFF262D-A6FD-446E-8DA8-2B2E3941C696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94FB9AB-46EB-44D2-9195-3727D674A3C1}" type="pres">
      <dgm:prSet presAssocID="{2DFF262D-A6FD-446E-8DA8-2B2E3941C69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F8ADA521-1152-4E0A-A600-B65348EDA062}" type="presOf" srcId="{2DFF262D-A6FD-446E-8DA8-2B2E3941C696}" destId="{394FB9AB-46EB-44D2-9195-3727D674A3C1}" srcOrd="0" destOrd="0" presId="urn:microsoft.com/office/officeart/2005/8/layout/default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F491246-8963-4E42-928A-ECE636E6CC20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C59EF57-E7DA-4EB8-A96E-7F22162E7315}">
      <dgm:prSet phldrT="[Текст]"/>
      <dgm:spPr/>
      <dgm:t>
        <a:bodyPr/>
        <a:lstStyle/>
        <a:p>
          <a:r>
            <a:rPr lang="ru-RU" dirty="0" smtClean="0"/>
            <a:t>01.01.2014</a:t>
          </a:r>
          <a:endParaRPr lang="ru-RU" dirty="0"/>
        </a:p>
      </dgm:t>
    </dgm:pt>
    <dgm:pt modelId="{36DA1B6D-6BF5-487B-9C0E-C7F175CBA33C}" type="parTrans" cxnId="{796971D1-6207-4F5F-8675-D8CBC3A2719C}">
      <dgm:prSet/>
      <dgm:spPr/>
      <dgm:t>
        <a:bodyPr/>
        <a:lstStyle/>
        <a:p>
          <a:endParaRPr lang="ru-RU"/>
        </a:p>
      </dgm:t>
    </dgm:pt>
    <dgm:pt modelId="{742DCD2E-369A-40A4-8523-9336223F2740}" type="sibTrans" cxnId="{796971D1-6207-4F5F-8675-D8CBC3A2719C}">
      <dgm:prSet/>
      <dgm:spPr/>
      <dgm:t>
        <a:bodyPr/>
        <a:lstStyle/>
        <a:p>
          <a:endParaRPr lang="ru-RU"/>
        </a:p>
      </dgm:t>
    </dgm:pt>
    <dgm:pt modelId="{B3B40A6F-54D9-4C08-9A7F-735D63CBFB64}">
      <dgm:prSet phldrT="[Текст]"/>
      <dgm:spPr/>
      <dgm:t>
        <a:bodyPr/>
        <a:lstStyle/>
        <a:p>
          <a:r>
            <a:rPr lang="ru-RU" dirty="0" smtClean="0"/>
            <a:t>Общая площадь обсуживаемого фонда = </a:t>
          </a:r>
          <a:endParaRPr lang="ru-RU" dirty="0"/>
        </a:p>
      </dgm:t>
    </dgm:pt>
    <dgm:pt modelId="{175B49BB-4307-4A57-B9EC-5661872253E4}" type="parTrans" cxnId="{DF651290-54F9-47AF-B177-5599622B381A}">
      <dgm:prSet/>
      <dgm:spPr/>
      <dgm:t>
        <a:bodyPr/>
        <a:lstStyle/>
        <a:p>
          <a:endParaRPr lang="ru-RU"/>
        </a:p>
      </dgm:t>
    </dgm:pt>
    <dgm:pt modelId="{B845E778-ED86-4509-8E7A-A3159248AB2B}" type="sibTrans" cxnId="{DF651290-54F9-47AF-B177-5599622B381A}">
      <dgm:prSet/>
      <dgm:spPr/>
      <dgm:t>
        <a:bodyPr/>
        <a:lstStyle/>
        <a:p>
          <a:endParaRPr lang="ru-RU"/>
        </a:p>
      </dgm:t>
    </dgm:pt>
    <dgm:pt modelId="{9D3B7A2F-8D1A-4288-8CCD-C32EA309F056}">
      <dgm:prSet phldrT="[Текст]"/>
      <dgm:spPr/>
      <dgm:t>
        <a:bodyPr/>
        <a:lstStyle/>
        <a:p>
          <a:r>
            <a:rPr lang="ru-RU" dirty="0" smtClean="0"/>
            <a:t>101 639,5 м2</a:t>
          </a:r>
          <a:endParaRPr lang="ru-RU" dirty="0"/>
        </a:p>
      </dgm:t>
    </dgm:pt>
    <dgm:pt modelId="{684BF549-5707-4DE3-9406-97A6EF7E1263}" type="parTrans" cxnId="{B935E774-08AB-41D6-95F6-47A931D1942D}">
      <dgm:prSet/>
      <dgm:spPr/>
      <dgm:t>
        <a:bodyPr/>
        <a:lstStyle/>
        <a:p>
          <a:endParaRPr lang="ru-RU"/>
        </a:p>
      </dgm:t>
    </dgm:pt>
    <dgm:pt modelId="{6B1C7152-7BC0-40DC-9660-ECE7D09CE4BB}" type="sibTrans" cxnId="{B935E774-08AB-41D6-95F6-47A931D1942D}">
      <dgm:prSet/>
      <dgm:spPr/>
      <dgm:t>
        <a:bodyPr/>
        <a:lstStyle/>
        <a:p>
          <a:endParaRPr lang="ru-RU"/>
        </a:p>
      </dgm:t>
    </dgm:pt>
    <dgm:pt modelId="{576BCB2C-E1AD-459E-A05A-E4F7D09B6CA1}">
      <dgm:prSet phldrT="[Текст]"/>
      <dgm:spPr/>
      <dgm:t>
        <a:bodyPr/>
        <a:lstStyle/>
        <a:p>
          <a:r>
            <a:rPr lang="ru-RU" smtClean="0"/>
            <a:t>31.12.2014</a:t>
          </a:r>
          <a:endParaRPr lang="ru-RU" dirty="0"/>
        </a:p>
      </dgm:t>
    </dgm:pt>
    <dgm:pt modelId="{AD004624-0688-40B3-882B-DF5E940D7E81}" type="parTrans" cxnId="{CF30EE23-F39F-4E83-8AFD-F3880CD5011D}">
      <dgm:prSet/>
      <dgm:spPr/>
      <dgm:t>
        <a:bodyPr/>
        <a:lstStyle/>
        <a:p>
          <a:endParaRPr lang="ru-RU"/>
        </a:p>
      </dgm:t>
    </dgm:pt>
    <dgm:pt modelId="{C990D3ED-7A00-4CBC-996C-7FE4EA919AE8}" type="sibTrans" cxnId="{CF30EE23-F39F-4E83-8AFD-F3880CD5011D}">
      <dgm:prSet/>
      <dgm:spPr/>
      <dgm:t>
        <a:bodyPr/>
        <a:lstStyle/>
        <a:p>
          <a:endParaRPr lang="ru-RU"/>
        </a:p>
      </dgm:t>
    </dgm:pt>
    <dgm:pt modelId="{210A35CC-506C-41A3-9172-3A0B55E760D0}">
      <dgm:prSet phldrT="[Текст]"/>
      <dgm:spPr/>
      <dgm:t>
        <a:bodyPr/>
        <a:lstStyle/>
        <a:p>
          <a:r>
            <a:rPr lang="ru-RU" dirty="0" smtClean="0"/>
            <a:t>Общая площадь обсуживаемого фонда = </a:t>
          </a:r>
          <a:endParaRPr lang="ru-RU" dirty="0"/>
        </a:p>
      </dgm:t>
    </dgm:pt>
    <dgm:pt modelId="{8C08C46E-E970-49E1-88A9-D0D60C803342}" type="parTrans" cxnId="{8F22718D-EB63-4717-9820-5BD60ADE6E40}">
      <dgm:prSet/>
      <dgm:spPr/>
      <dgm:t>
        <a:bodyPr/>
        <a:lstStyle/>
        <a:p>
          <a:endParaRPr lang="ru-RU"/>
        </a:p>
      </dgm:t>
    </dgm:pt>
    <dgm:pt modelId="{E828F5FC-9EB9-4AF7-92F2-E70F48865770}" type="sibTrans" cxnId="{8F22718D-EB63-4717-9820-5BD60ADE6E40}">
      <dgm:prSet/>
      <dgm:spPr/>
      <dgm:t>
        <a:bodyPr/>
        <a:lstStyle/>
        <a:p>
          <a:endParaRPr lang="ru-RU"/>
        </a:p>
      </dgm:t>
    </dgm:pt>
    <dgm:pt modelId="{2380DA81-1FF8-4530-A63E-6AC7AA41D6F5}">
      <dgm:prSet phldrT="[Текст]"/>
      <dgm:spPr/>
      <dgm:t>
        <a:bodyPr/>
        <a:lstStyle/>
        <a:p>
          <a:r>
            <a:rPr lang="ru-RU" dirty="0" smtClean="0"/>
            <a:t>113 137,07 м2</a:t>
          </a:r>
          <a:endParaRPr lang="ru-RU" dirty="0"/>
        </a:p>
      </dgm:t>
    </dgm:pt>
    <dgm:pt modelId="{F16018E0-4F32-4D07-82D8-CA77D55C3F10}" type="parTrans" cxnId="{42F64429-DD1F-4909-A933-4A3E825280E1}">
      <dgm:prSet/>
      <dgm:spPr/>
      <dgm:t>
        <a:bodyPr/>
        <a:lstStyle/>
        <a:p>
          <a:endParaRPr lang="ru-RU"/>
        </a:p>
      </dgm:t>
    </dgm:pt>
    <dgm:pt modelId="{90F22D46-3A49-4DD9-944E-85214AF3FC38}" type="sibTrans" cxnId="{42F64429-DD1F-4909-A933-4A3E825280E1}">
      <dgm:prSet/>
      <dgm:spPr/>
      <dgm:t>
        <a:bodyPr/>
        <a:lstStyle/>
        <a:p>
          <a:endParaRPr lang="ru-RU"/>
        </a:p>
      </dgm:t>
    </dgm:pt>
    <dgm:pt modelId="{E9C895AB-7DC9-428E-8D11-E045E234CE02}" type="pres">
      <dgm:prSet presAssocID="{CF491246-8963-4E42-928A-ECE636E6CC20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4B1BB43-4026-44AB-B3FB-D2F8102A62B4}" type="pres">
      <dgm:prSet presAssocID="{EC59EF57-E7DA-4EB8-A96E-7F22162E7315}" presName="linNode" presStyleCnt="0"/>
      <dgm:spPr/>
    </dgm:pt>
    <dgm:pt modelId="{62C1D54B-BFD4-499F-8FEF-17F42B2A702A}" type="pres">
      <dgm:prSet presAssocID="{EC59EF57-E7DA-4EB8-A96E-7F22162E7315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09F90A-242E-4BEB-87E8-3239CB7248E2}" type="pres">
      <dgm:prSet presAssocID="{EC59EF57-E7DA-4EB8-A96E-7F22162E7315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3C8561-2261-4D33-A9A5-D83B6B2833B4}" type="pres">
      <dgm:prSet presAssocID="{742DCD2E-369A-40A4-8523-9336223F2740}" presName="spacing" presStyleCnt="0"/>
      <dgm:spPr/>
    </dgm:pt>
    <dgm:pt modelId="{5953AC45-DF6E-46EB-A683-434C21CE7BA8}" type="pres">
      <dgm:prSet presAssocID="{576BCB2C-E1AD-459E-A05A-E4F7D09B6CA1}" presName="linNode" presStyleCnt="0"/>
      <dgm:spPr/>
    </dgm:pt>
    <dgm:pt modelId="{3ED620AC-94C5-43B9-A679-5E4BB0BB21A2}" type="pres">
      <dgm:prSet presAssocID="{576BCB2C-E1AD-459E-A05A-E4F7D09B6CA1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387077-DCAC-4091-81B5-267C80B8A8E3}" type="pres">
      <dgm:prSet presAssocID="{576BCB2C-E1AD-459E-A05A-E4F7D09B6CA1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846D453-EFB1-4E23-BD21-B31CF6850B28}" type="presOf" srcId="{EC59EF57-E7DA-4EB8-A96E-7F22162E7315}" destId="{62C1D54B-BFD4-499F-8FEF-17F42B2A702A}" srcOrd="0" destOrd="0" presId="urn:microsoft.com/office/officeart/2005/8/layout/vList6"/>
    <dgm:cxn modelId="{8F22718D-EB63-4717-9820-5BD60ADE6E40}" srcId="{576BCB2C-E1AD-459E-A05A-E4F7D09B6CA1}" destId="{210A35CC-506C-41A3-9172-3A0B55E760D0}" srcOrd="0" destOrd="0" parTransId="{8C08C46E-E970-49E1-88A9-D0D60C803342}" sibTransId="{E828F5FC-9EB9-4AF7-92F2-E70F48865770}"/>
    <dgm:cxn modelId="{B935E774-08AB-41D6-95F6-47A931D1942D}" srcId="{EC59EF57-E7DA-4EB8-A96E-7F22162E7315}" destId="{9D3B7A2F-8D1A-4288-8CCD-C32EA309F056}" srcOrd="1" destOrd="0" parTransId="{684BF549-5707-4DE3-9406-97A6EF7E1263}" sibTransId="{6B1C7152-7BC0-40DC-9660-ECE7D09CE4BB}"/>
    <dgm:cxn modelId="{CF30EE23-F39F-4E83-8AFD-F3880CD5011D}" srcId="{CF491246-8963-4E42-928A-ECE636E6CC20}" destId="{576BCB2C-E1AD-459E-A05A-E4F7D09B6CA1}" srcOrd="1" destOrd="0" parTransId="{AD004624-0688-40B3-882B-DF5E940D7E81}" sibTransId="{C990D3ED-7A00-4CBC-996C-7FE4EA919AE8}"/>
    <dgm:cxn modelId="{42F64429-DD1F-4909-A933-4A3E825280E1}" srcId="{576BCB2C-E1AD-459E-A05A-E4F7D09B6CA1}" destId="{2380DA81-1FF8-4530-A63E-6AC7AA41D6F5}" srcOrd="1" destOrd="0" parTransId="{F16018E0-4F32-4D07-82D8-CA77D55C3F10}" sibTransId="{90F22D46-3A49-4DD9-944E-85214AF3FC38}"/>
    <dgm:cxn modelId="{FE4DF92A-BE28-4811-9931-F45E7A93BFCC}" type="presOf" srcId="{9D3B7A2F-8D1A-4288-8CCD-C32EA309F056}" destId="{A509F90A-242E-4BEB-87E8-3239CB7248E2}" srcOrd="0" destOrd="1" presId="urn:microsoft.com/office/officeart/2005/8/layout/vList6"/>
    <dgm:cxn modelId="{B14F47F7-E0A0-4629-B13C-7723F43D9DEE}" type="presOf" srcId="{CF491246-8963-4E42-928A-ECE636E6CC20}" destId="{E9C895AB-7DC9-428E-8D11-E045E234CE02}" srcOrd="0" destOrd="0" presId="urn:microsoft.com/office/officeart/2005/8/layout/vList6"/>
    <dgm:cxn modelId="{296A662A-3575-45BF-9850-EF2E44586FD7}" type="presOf" srcId="{210A35CC-506C-41A3-9172-3A0B55E760D0}" destId="{C1387077-DCAC-4091-81B5-267C80B8A8E3}" srcOrd="0" destOrd="0" presId="urn:microsoft.com/office/officeart/2005/8/layout/vList6"/>
    <dgm:cxn modelId="{5F567072-BCE3-45FE-AD2E-066DFB6D8D99}" type="presOf" srcId="{576BCB2C-E1AD-459E-A05A-E4F7D09B6CA1}" destId="{3ED620AC-94C5-43B9-A679-5E4BB0BB21A2}" srcOrd="0" destOrd="0" presId="urn:microsoft.com/office/officeart/2005/8/layout/vList6"/>
    <dgm:cxn modelId="{7E36CFC9-B7A1-41D3-9A5A-6A49B9DB1B54}" type="presOf" srcId="{B3B40A6F-54D9-4C08-9A7F-735D63CBFB64}" destId="{A509F90A-242E-4BEB-87E8-3239CB7248E2}" srcOrd="0" destOrd="0" presId="urn:microsoft.com/office/officeart/2005/8/layout/vList6"/>
    <dgm:cxn modelId="{DF651290-54F9-47AF-B177-5599622B381A}" srcId="{EC59EF57-E7DA-4EB8-A96E-7F22162E7315}" destId="{B3B40A6F-54D9-4C08-9A7F-735D63CBFB64}" srcOrd="0" destOrd="0" parTransId="{175B49BB-4307-4A57-B9EC-5661872253E4}" sibTransId="{B845E778-ED86-4509-8E7A-A3159248AB2B}"/>
    <dgm:cxn modelId="{796971D1-6207-4F5F-8675-D8CBC3A2719C}" srcId="{CF491246-8963-4E42-928A-ECE636E6CC20}" destId="{EC59EF57-E7DA-4EB8-A96E-7F22162E7315}" srcOrd="0" destOrd="0" parTransId="{36DA1B6D-6BF5-487B-9C0E-C7F175CBA33C}" sibTransId="{742DCD2E-369A-40A4-8523-9336223F2740}"/>
    <dgm:cxn modelId="{7522007A-5EE6-4881-A0D7-1BCCEC109A6A}" type="presOf" srcId="{2380DA81-1FF8-4530-A63E-6AC7AA41D6F5}" destId="{C1387077-DCAC-4091-81B5-267C80B8A8E3}" srcOrd="0" destOrd="1" presId="urn:microsoft.com/office/officeart/2005/8/layout/vList6"/>
    <dgm:cxn modelId="{DCDC3F78-F208-48C6-9BE3-1F1AFB1DC88D}" type="presParOf" srcId="{E9C895AB-7DC9-428E-8D11-E045E234CE02}" destId="{D4B1BB43-4026-44AB-B3FB-D2F8102A62B4}" srcOrd="0" destOrd="0" presId="urn:microsoft.com/office/officeart/2005/8/layout/vList6"/>
    <dgm:cxn modelId="{30F70196-498B-497A-8C2E-EE7FCD6B3D9D}" type="presParOf" srcId="{D4B1BB43-4026-44AB-B3FB-D2F8102A62B4}" destId="{62C1D54B-BFD4-499F-8FEF-17F42B2A702A}" srcOrd="0" destOrd="0" presId="urn:microsoft.com/office/officeart/2005/8/layout/vList6"/>
    <dgm:cxn modelId="{1D3E7EC7-C36E-4FB9-A1F1-F0157839E344}" type="presParOf" srcId="{D4B1BB43-4026-44AB-B3FB-D2F8102A62B4}" destId="{A509F90A-242E-4BEB-87E8-3239CB7248E2}" srcOrd="1" destOrd="0" presId="urn:microsoft.com/office/officeart/2005/8/layout/vList6"/>
    <dgm:cxn modelId="{59F4FD49-AACD-4E9D-9D07-9D0E33CB3008}" type="presParOf" srcId="{E9C895AB-7DC9-428E-8D11-E045E234CE02}" destId="{753C8561-2261-4D33-A9A5-D83B6B2833B4}" srcOrd="1" destOrd="0" presId="urn:microsoft.com/office/officeart/2005/8/layout/vList6"/>
    <dgm:cxn modelId="{AF048D36-7B66-43FB-B3EC-3C8ABF232CA0}" type="presParOf" srcId="{E9C895AB-7DC9-428E-8D11-E045E234CE02}" destId="{5953AC45-DF6E-46EB-A683-434C21CE7BA8}" srcOrd="2" destOrd="0" presId="urn:microsoft.com/office/officeart/2005/8/layout/vList6"/>
    <dgm:cxn modelId="{A01D591C-5C98-4EAA-B0EF-63FC2C03D890}" type="presParOf" srcId="{5953AC45-DF6E-46EB-A683-434C21CE7BA8}" destId="{3ED620AC-94C5-43B9-A679-5E4BB0BB21A2}" srcOrd="0" destOrd="0" presId="urn:microsoft.com/office/officeart/2005/8/layout/vList6"/>
    <dgm:cxn modelId="{6CA6881D-0192-4E52-BD9A-70C276503DCC}" type="presParOf" srcId="{5953AC45-DF6E-46EB-A683-434C21CE7BA8}" destId="{C1387077-DCAC-4091-81B5-267C80B8A8E3}" srcOrd="1" destOrd="0" presId="urn:microsoft.com/office/officeart/2005/8/layout/vList6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4545429-E606-4C66-B4AD-4AD3E4580719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ECC4997-4A89-4537-98DD-7DAD204360C8}">
      <dgm:prSet phldrT="[Текст]" custT="1"/>
      <dgm:spPr/>
      <dgm:t>
        <a:bodyPr/>
        <a:lstStyle/>
        <a:p>
          <a:r>
            <a:rPr lang="ru-RU" sz="1200" u="sng" dirty="0" smtClean="0"/>
            <a:t>Санитарное состояние МКД </a:t>
          </a:r>
          <a:endParaRPr lang="ru-RU" sz="1200" u="sng" dirty="0"/>
        </a:p>
      </dgm:t>
    </dgm:pt>
    <dgm:pt modelId="{43BA1BF1-99E6-4323-B14B-5D4E6CE372DC}" type="parTrans" cxnId="{EDC688CA-1A1D-485D-AFDE-A7E7B4C429E5}">
      <dgm:prSet/>
      <dgm:spPr/>
      <dgm:t>
        <a:bodyPr/>
        <a:lstStyle/>
        <a:p>
          <a:endParaRPr lang="ru-RU"/>
        </a:p>
      </dgm:t>
    </dgm:pt>
    <dgm:pt modelId="{A88A2D3A-A25A-4772-8672-54E9466CB330}" type="sibTrans" cxnId="{EDC688CA-1A1D-485D-AFDE-A7E7B4C429E5}">
      <dgm:prSet/>
      <dgm:spPr/>
      <dgm:t>
        <a:bodyPr/>
        <a:lstStyle/>
        <a:p>
          <a:endParaRPr lang="ru-RU"/>
        </a:p>
      </dgm:t>
    </dgm:pt>
    <dgm:pt modelId="{792F7D45-E6B1-463E-ADE5-37C7276EF976}">
      <dgm:prSet phldrT="[Текст]" custT="1"/>
      <dgm:spPr/>
      <dgm:t>
        <a:bodyPr/>
        <a:lstStyle/>
        <a:p>
          <a:r>
            <a:rPr lang="ru-RU" sz="1200" dirty="0" smtClean="0"/>
            <a:t>Ежедневная сухая уборка этажного коридора </a:t>
          </a:r>
          <a:endParaRPr lang="ru-RU" sz="1200" dirty="0"/>
        </a:p>
      </dgm:t>
    </dgm:pt>
    <dgm:pt modelId="{4DA12D01-635E-4BBE-BD54-C569FAC4665C}" type="parTrans" cxnId="{2395F7C8-242D-461B-8E6D-1D837A359C84}">
      <dgm:prSet/>
      <dgm:spPr/>
      <dgm:t>
        <a:bodyPr/>
        <a:lstStyle/>
        <a:p>
          <a:endParaRPr lang="ru-RU"/>
        </a:p>
      </dgm:t>
    </dgm:pt>
    <dgm:pt modelId="{01892A76-76DB-4B9C-807A-84E1A03191EE}" type="sibTrans" cxnId="{2395F7C8-242D-461B-8E6D-1D837A359C84}">
      <dgm:prSet/>
      <dgm:spPr/>
      <dgm:t>
        <a:bodyPr/>
        <a:lstStyle/>
        <a:p>
          <a:endParaRPr lang="ru-RU"/>
        </a:p>
      </dgm:t>
    </dgm:pt>
    <dgm:pt modelId="{EA738A91-DC43-4B5B-8998-9EBE2A256E8F}">
      <dgm:prSet phldrT="[Текст]" custT="1"/>
      <dgm:spPr/>
      <dgm:t>
        <a:bodyPr/>
        <a:lstStyle/>
        <a:p>
          <a:r>
            <a:rPr lang="ru-RU" sz="1200" u="sng" dirty="0" smtClean="0"/>
            <a:t>Техническое обслуживание и ремонт конструктивных элементов </a:t>
          </a:r>
          <a:endParaRPr lang="ru-RU" sz="1200" u="sng" dirty="0"/>
        </a:p>
      </dgm:t>
    </dgm:pt>
    <dgm:pt modelId="{27B9FDE2-2B5E-4E7B-8E8A-C8D74584DA94}" type="parTrans" cxnId="{0708BFC0-2923-4CE3-94E5-C12E2C417D41}">
      <dgm:prSet/>
      <dgm:spPr/>
      <dgm:t>
        <a:bodyPr/>
        <a:lstStyle/>
        <a:p>
          <a:endParaRPr lang="ru-RU"/>
        </a:p>
      </dgm:t>
    </dgm:pt>
    <dgm:pt modelId="{36889CE4-B5D4-4A38-98D5-E960F303EAC1}" type="sibTrans" cxnId="{0708BFC0-2923-4CE3-94E5-C12E2C417D41}">
      <dgm:prSet/>
      <dgm:spPr/>
      <dgm:t>
        <a:bodyPr/>
        <a:lstStyle/>
        <a:p>
          <a:endParaRPr lang="ru-RU"/>
        </a:p>
      </dgm:t>
    </dgm:pt>
    <dgm:pt modelId="{21FB95EF-C70E-4478-B8AE-6714EBFA1598}">
      <dgm:prSet phldrT="[Текст]" custT="1"/>
      <dgm:spPr/>
      <dgm:t>
        <a:bodyPr/>
        <a:lstStyle/>
        <a:p>
          <a:r>
            <a:rPr lang="ru-RU" sz="1200" dirty="0" smtClean="0"/>
            <a:t>Уборка мусора под домами, с чердаков, крыш домов </a:t>
          </a:r>
          <a:endParaRPr lang="ru-RU" sz="1200" dirty="0"/>
        </a:p>
      </dgm:t>
    </dgm:pt>
    <dgm:pt modelId="{603F23C1-07BC-4D6B-AAB6-38D1954B7FC2}" type="parTrans" cxnId="{B8100561-D0B2-4438-B5B5-F2146906E9EE}">
      <dgm:prSet/>
      <dgm:spPr/>
      <dgm:t>
        <a:bodyPr/>
        <a:lstStyle/>
        <a:p>
          <a:endParaRPr lang="ru-RU"/>
        </a:p>
      </dgm:t>
    </dgm:pt>
    <dgm:pt modelId="{1229C0E0-4C03-40D8-9A88-F6313500CDEC}" type="sibTrans" cxnId="{B8100561-D0B2-4438-B5B5-F2146906E9EE}">
      <dgm:prSet/>
      <dgm:spPr/>
      <dgm:t>
        <a:bodyPr/>
        <a:lstStyle/>
        <a:p>
          <a:endParaRPr lang="ru-RU"/>
        </a:p>
      </dgm:t>
    </dgm:pt>
    <dgm:pt modelId="{C37710E2-C656-4C92-AA7B-B73F976B450A}">
      <dgm:prSet phldrT="[Текст]" custT="1"/>
      <dgm:spPr/>
      <dgm:t>
        <a:bodyPr/>
        <a:lstStyle/>
        <a:p>
          <a:r>
            <a:rPr lang="ru-RU" sz="1200" dirty="0" smtClean="0"/>
            <a:t>Частичный ремонт в подъездах: Ломоносова 29/1, Пояркова 18, </a:t>
          </a:r>
          <a:r>
            <a:rPr lang="ru-RU" sz="1200" dirty="0" err="1" smtClean="0"/>
            <a:t>Курашова</a:t>
          </a:r>
          <a:r>
            <a:rPr lang="ru-RU" sz="1200" dirty="0" smtClean="0"/>
            <a:t> 30/5. </a:t>
          </a:r>
          <a:endParaRPr lang="ru-RU" sz="1200" dirty="0"/>
        </a:p>
      </dgm:t>
    </dgm:pt>
    <dgm:pt modelId="{254AD6ED-3CA7-4634-AEF6-7DADADAB3A07}" type="parTrans" cxnId="{11FE1FE5-66AB-4FE1-A108-FAC280C3AEDE}">
      <dgm:prSet/>
      <dgm:spPr/>
      <dgm:t>
        <a:bodyPr/>
        <a:lstStyle/>
        <a:p>
          <a:endParaRPr lang="ru-RU"/>
        </a:p>
      </dgm:t>
    </dgm:pt>
    <dgm:pt modelId="{0BF9CB48-210A-4BC9-BD3D-3D09F384FDE1}" type="sibTrans" cxnId="{11FE1FE5-66AB-4FE1-A108-FAC280C3AEDE}">
      <dgm:prSet/>
      <dgm:spPr/>
      <dgm:t>
        <a:bodyPr/>
        <a:lstStyle/>
        <a:p>
          <a:endParaRPr lang="ru-RU"/>
        </a:p>
      </dgm:t>
    </dgm:pt>
    <dgm:pt modelId="{F379EC8F-86E6-433E-9EB3-C16B1CF86140}">
      <dgm:prSet phldrT="[Текст]" custT="1"/>
      <dgm:spPr/>
      <dgm:t>
        <a:bodyPr/>
        <a:lstStyle/>
        <a:p>
          <a:r>
            <a:rPr lang="ru-RU" sz="1200" u="sng" dirty="0" smtClean="0"/>
            <a:t>Благоустройство и озеленение </a:t>
          </a:r>
          <a:endParaRPr lang="ru-RU" sz="1200" dirty="0"/>
        </a:p>
      </dgm:t>
    </dgm:pt>
    <dgm:pt modelId="{50DDB17D-2BFA-42D0-8952-C61252787607}" type="parTrans" cxnId="{94640038-30B0-427B-9136-FE3603DF2785}">
      <dgm:prSet/>
      <dgm:spPr/>
      <dgm:t>
        <a:bodyPr/>
        <a:lstStyle/>
        <a:p>
          <a:endParaRPr lang="ru-RU"/>
        </a:p>
      </dgm:t>
    </dgm:pt>
    <dgm:pt modelId="{2FC3164E-24E6-4C03-B990-EB65A9659409}" type="sibTrans" cxnId="{94640038-30B0-427B-9136-FE3603DF2785}">
      <dgm:prSet/>
      <dgm:spPr/>
      <dgm:t>
        <a:bodyPr/>
        <a:lstStyle/>
        <a:p>
          <a:endParaRPr lang="ru-RU"/>
        </a:p>
      </dgm:t>
    </dgm:pt>
    <dgm:pt modelId="{1B477F3E-910A-4EE6-A424-8A9CB3A8909C}">
      <dgm:prSet phldrT="[Текст]" custT="1"/>
      <dgm:spPr/>
      <dgm:t>
        <a:bodyPr/>
        <a:lstStyle/>
        <a:p>
          <a:r>
            <a:rPr lang="ru-RU" sz="1200" dirty="0" smtClean="0"/>
            <a:t>Ремонт и покраска ограждений </a:t>
          </a:r>
          <a:endParaRPr lang="ru-RU" sz="1200" dirty="0"/>
        </a:p>
      </dgm:t>
    </dgm:pt>
    <dgm:pt modelId="{AC1E35E4-FAC1-45D9-A554-1F958A1A82AF}" type="parTrans" cxnId="{D6110B44-CC7D-4292-8943-38650BB06CED}">
      <dgm:prSet/>
      <dgm:spPr/>
      <dgm:t>
        <a:bodyPr/>
        <a:lstStyle/>
        <a:p>
          <a:endParaRPr lang="ru-RU"/>
        </a:p>
      </dgm:t>
    </dgm:pt>
    <dgm:pt modelId="{B0746B13-8B3B-447E-A553-548DAB6CE5AD}" type="sibTrans" cxnId="{D6110B44-CC7D-4292-8943-38650BB06CED}">
      <dgm:prSet/>
      <dgm:spPr/>
      <dgm:t>
        <a:bodyPr/>
        <a:lstStyle/>
        <a:p>
          <a:endParaRPr lang="ru-RU"/>
        </a:p>
      </dgm:t>
    </dgm:pt>
    <dgm:pt modelId="{B1B4176A-A3E5-4A35-B4E5-C3CC2DC0F1F7}">
      <dgm:prSet phldrT="[Текст]" custT="1"/>
      <dgm:spPr/>
      <dgm:t>
        <a:bodyPr/>
        <a:lstStyle/>
        <a:p>
          <a:r>
            <a:rPr lang="ru-RU" sz="1200" dirty="0" smtClean="0"/>
            <a:t> 2 р. в неделю проведение влажной уборки </a:t>
          </a:r>
          <a:endParaRPr lang="ru-RU" sz="1200" dirty="0"/>
        </a:p>
      </dgm:t>
    </dgm:pt>
    <dgm:pt modelId="{6C65ADA5-C955-492A-94AA-DB217B79D528}" type="parTrans" cxnId="{230083F2-FB77-464C-9825-6440D0E2C09A}">
      <dgm:prSet/>
      <dgm:spPr/>
      <dgm:t>
        <a:bodyPr/>
        <a:lstStyle/>
        <a:p>
          <a:endParaRPr lang="ru-RU"/>
        </a:p>
      </dgm:t>
    </dgm:pt>
    <dgm:pt modelId="{31C6E18B-AA9C-476E-AE80-451E54BBC079}" type="sibTrans" cxnId="{230083F2-FB77-464C-9825-6440D0E2C09A}">
      <dgm:prSet/>
      <dgm:spPr/>
      <dgm:t>
        <a:bodyPr/>
        <a:lstStyle/>
        <a:p>
          <a:endParaRPr lang="ru-RU"/>
        </a:p>
      </dgm:t>
    </dgm:pt>
    <dgm:pt modelId="{FDBF1A49-2DD7-451E-94CA-C0A86EC6CE6C}">
      <dgm:prSet phldrT="[Текст]"/>
      <dgm:spPr/>
      <dgm:t>
        <a:bodyPr/>
        <a:lstStyle/>
        <a:p>
          <a:endParaRPr lang="ru-RU" sz="800" dirty="0"/>
        </a:p>
      </dgm:t>
    </dgm:pt>
    <dgm:pt modelId="{F71899E2-E213-42F0-9C1D-AF6151DEFF80}" type="parTrans" cxnId="{587FB2FE-EB95-4162-A8F4-35981E4AA648}">
      <dgm:prSet/>
      <dgm:spPr/>
      <dgm:t>
        <a:bodyPr/>
        <a:lstStyle/>
        <a:p>
          <a:endParaRPr lang="ru-RU"/>
        </a:p>
      </dgm:t>
    </dgm:pt>
    <dgm:pt modelId="{C58CA3E1-D930-4259-A088-42AB7510F575}" type="sibTrans" cxnId="{587FB2FE-EB95-4162-A8F4-35981E4AA648}">
      <dgm:prSet/>
      <dgm:spPr/>
      <dgm:t>
        <a:bodyPr/>
        <a:lstStyle/>
        <a:p>
          <a:endParaRPr lang="ru-RU"/>
        </a:p>
      </dgm:t>
    </dgm:pt>
    <dgm:pt modelId="{7C2C2EE9-CD7E-49DC-B551-19AE12089B76}">
      <dgm:prSet phldrT="[Текст]" custT="1"/>
      <dgm:spPr/>
      <dgm:t>
        <a:bodyPr/>
        <a:lstStyle/>
        <a:p>
          <a:r>
            <a:rPr lang="ru-RU" sz="1200" dirty="0" smtClean="0"/>
            <a:t>Ежедневная уборка домовой территории в летний и зимний период</a:t>
          </a:r>
          <a:endParaRPr lang="ru-RU" sz="1200" dirty="0"/>
        </a:p>
      </dgm:t>
    </dgm:pt>
    <dgm:pt modelId="{8ED6F71E-CD7D-4F9F-B760-D3359D0A4C56}" type="parTrans" cxnId="{C422EE16-E470-4B50-8899-824D7183BFF9}">
      <dgm:prSet/>
      <dgm:spPr/>
      <dgm:t>
        <a:bodyPr/>
        <a:lstStyle/>
        <a:p>
          <a:endParaRPr lang="ru-RU"/>
        </a:p>
      </dgm:t>
    </dgm:pt>
    <dgm:pt modelId="{ECA321C7-04A3-4124-A42B-99100F770C2A}" type="sibTrans" cxnId="{C422EE16-E470-4B50-8899-824D7183BFF9}">
      <dgm:prSet/>
      <dgm:spPr/>
      <dgm:t>
        <a:bodyPr/>
        <a:lstStyle/>
        <a:p>
          <a:endParaRPr lang="ru-RU"/>
        </a:p>
      </dgm:t>
    </dgm:pt>
    <dgm:pt modelId="{003C6F1D-6F7E-490B-AE93-C65AF75B3E63}">
      <dgm:prSet phldrT="[Текст]" custT="1"/>
      <dgm:spPr/>
      <dgm:t>
        <a:bodyPr/>
        <a:lstStyle/>
        <a:p>
          <a:r>
            <a:rPr lang="ru-RU" sz="1200" dirty="0" smtClean="0"/>
            <a:t>Сброс снега с крыш козырьков, балконов на 270м3. </a:t>
          </a:r>
          <a:endParaRPr lang="ru-RU" sz="1200" dirty="0"/>
        </a:p>
      </dgm:t>
    </dgm:pt>
    <dgm:pt modelId="{654F7B54-F7BB-445D-854B-D166EF4B7DE6}" type="parTrans" cxnId="{297BF9C0-836B-4196-B245-617E22BCFCC7}">
      <dgm:prSet/>
      <dgm:spPr/>
      <dgm:t>
        <a:bodyPr/>
        <a:lstStyle/>
        <a:p>
          <a:endParaRPr lang="ru-RU"/>
        </a:p>
      </dgm:t>
    </dgm:pt>
    <dgm:pt modelId="{AE2271D0-BAF8-4166-9493-7003F12314C2}" type="sibTrans" cxnId="{297BF9C0-836B-4196-B245-617E22BCFCC7}">
      <dgm:prSet/>
      <dgm:spPr/>
      <dgm:t>
        <a:bodyPr/>
        <a:lstStyle/>
        <a:p>
          <a:endParaRPr lang="ru-RU"/>
        </a:p>
      </dgm:t>
    </dgm:pt>
    <dgm:pt modelId="{53CF1D34-BF18-4C59-8EB1-BEB11D455D5F}">
      <dgm:prSet phldrT="[Текст]" custT="1"/>
      <dgm:spPr/>
      <dgm:t>
        <a:bodyPr/>
        <a:lstStyle/>
        <a:p>
          <a:r>
            <a:rPr lang="ru-RU" sz="1200" dirty="0" smtClean="0"/>
            <a:t>Ремонт коридорных дверей</a:t>
          </a:r>
          <a:endParaRPr lang="ru-RU" sz="1200" dirty="0"/>
        </a:p>
      </dgm:t>
    </dgm:pt>
    <dgm:pt modelId="{EF788867-42DA-4A79-9249-290427DCBA07}" type="parTrans" cxnId="{EB4073A4-7FC5-4D04-B136-F4DA32B4669D}">
      <dgm:prSet/>
      <dgm:spPr/>
      <dgm:t>
        <a:bodyPr/>
        <a:lstStyle/>
        <a:p>
          <a:endParaRPr lang="ru-RU"/>
        </a:p>
      </dgm:t>
    </dgm:pt>
    <dgm:pt modelId="{9DD66471-D772-482D-BA16-D2C3A667BCC1}" type="sibTrans" cxnId="{EB4073A4-7FC5-4D04-B136-F4DA32B4669D}">
      <dgm:prSet/>
      <dgm:spPr/>
      <dgm:t>
        <a:bodyPr/>
        <a:lstStyle/>
        <a:p>
          <a:endParaRPr lang="ru-RU"/>
        </a:p>
      </dgm:t>
    </dgm:pt>
    <dgm:pt modelId="{356A3653-2A4C-43D7-9DC3-5400DA26E802}">
      <dgm:prSet phldrT="[Текст]" custT="1"/>
      <dgm:spPr/>
      <dgm:t>
        <a:bodyPr/>
        <a:lstStyle/>
        <a:p>
          <a:r>
            <a:rPr lang="ru-RU" sz="1200" dirty="0" smtClean="0"/>
            <a:t>Ремонт </a:t>
          </a:r>
          <a:r>
            <a:rPr lang="ru-RU" sz="1200" dirty="0" err="1" smtClean="0"/>
            <a:t>домофонных</a:t>
          </a:r>
          <a:r>
            <a:rPr lang="ru-RU" sz="1200" dirty="0" smtClean="0"/>
            <a:t> дверей</a:t>
          </a:r>
          <a:endParaRPr lang="ru-RU" sz="1200" dirty="0"/>
        </a:p>
      </dgm:t>
    </dgm:pt>
    <dgm:pt modelId="{2ED9E838-9BD0-4A47-A410-16B86C93FD46}" type="parTrans" cxnId="{A0BED4BC-E83B-45CB-B473-79F0584B7570}">
      <dgm:prSet/>
      <dgm:spPr/>
      <dgm:t>
        <a:bodyPr/>
        <a:lstStyle/>
        <a:p>
          <a:endParaRPr lang="ru-RU"/>
        </a:p>
      </dgm:t>
    </dgm:pt>
    <dgm:pt modelId="{8F7B0D61-F0AE-4B18-8699-78F5025FD4A4}" type="sibTrans" cxnId="{A0BED4BC-E83B-45CB-B473-79F0584B7570}">
      <dgm:prSet/>
      <dgm:spPr/>
      <dgm:t>
        <a:bodyPr/>
        <a:lstStyle/>
        <a:p>
          <a:endParaRPr lang="ru-RU"/>
        </a:p>
      </dgm:t>
    </dgm:pt>
    <dgm:pt modelId="{F7522409-0836-4819-A4D3-ED7CED87CA05}">
      <dgm:prSet phldrT="[Текст]" custT="1"/>
      <dgm:spPr/>
      <dgm:t>
        <a:bodyPr/>
        <a:lstStyle/>
        <a:p>
          <a:r>
            <a:rPr lang="ru-RU" sz="1200" dirty="0" smtClean="0"/>
            <a:t>Ремонт тамбуров и ремонт окон</a:t>
          </a:r>
          <a:endParaRPr lang="ru-RU" sz="1200" dirty="0"/>
        </a:p>
      </dgm:t>
    </dgm:pt>
    <dgm:pt modelId="{B05C66D2-A3DB-4E67-B645-0461612C99FF}" type="parTrans" cxnId="{3658590F-6A01-435F-9EFB-BDC02B3F3ACE}">
      <dgm:prSet/>
      <dgm:spPr/>
      <dgm:t>
        <a:bodyPr/>
        <a:lstStyle/>
        <a:p>
          <a:endParaRPr lang="ru-RU"/>
        </a:p>
      </dgm:t>
    </dgm:pt>
    <dgm:pt modelId="{3BF1D1E2-095A-4088-B866-D13015F0F4D1}" type="sibTrans" cxnId="{3658590F-6A01-435F-9EFB-BDC02B3F3ACE}">
      <dgm:prSet/>
      <dgm:spPr/>
      <dgm:t>
        <a:bodyPr/>
        <a:lstStyle/>
        <a:p>
          <a:endParaRPr lang="ru-RU"/>
        </a:p>
      </dgm:t>
    </dgm:pt>
    <dgm:pt modelId="{3BADA7A4-453A-4788-B57F-02EB19EF2797}">
      <dgm:prSet phldrT="[Текст]" custT="1"/>
      <dgm:spPr/>
      <dgm:t>
        <a:bodyPr/>
        <a:lstStyle/>
        <a:p>
          <a:r>
            <a:rPr lang="ru-RU" sz="1200" dirty="0" smtClean="0"/>
            <a:t>Реконструкция детских площадок</a:t>
          </a:r>
          <a:endParaRPr lang="ru-RU" sz="1200" dirty="0"/>
        </a:p>
      </dgm:t>
    </dgm:pt>
    <dgm:pt modelId="{7807CA40-F109-4AA8-A9F0-F279245FB278}" type="parTrans" cxnId="{6E13EF48-68D3-4743-B1B0-1E7A6B0EEC48}">
      <dgm:prSet/>
      <dgm:spPr/>
      <dgm:t>
        <a:bodyPr/>
        <a:lstStyle/>
        <a:p>
          <a:endParaRPr lang="ru-RU"/>
        </a:p>
      </dgm:t>
    </dgm:pt>
    <dgm:pt modelId="{8FF77603-C5B4-4D6D-8003-59BDF4B447DB}" type="sibTrans" cxnId="{6E13EF48-68D3-4743-B1B0-1E7A6B0EEC48}">
      <dgm:prSet/>
      <dgm:spPr/>
      <dgm:t>
        <a:bodyPr/>
        <a:lstStyle/>
        <a:p>
          <a:endParaRPr lang="ru-RU"/>
        </a:p>
      </dgm:t>
    </dgm:pt>
    <dgm:pt modelId="{DBC6343F-C029-42E0-A648-99259D6E5C93}">
      <dgm:prSet phldrT="[Текст]" custT="1"/>
      <dgm:spPr/>
      <dgm:t>
        <a:bodyPr/>
        <a:lstStyle/>
        <a:p>
          <a:r>
            <a:rPr lang="ru-RU" sz="1200" dirty="0" smtClean="0"/>
            <a:t>Ремонт и регулирование детских площадок </a:t>
          </a:r>
          <a:endParaRPr lang="ru-RU" sz="1200" dirty="0"/>
        </a:p>
      </dgm:t>
    </dgm:pt>
    <dgm:pt modelId="{628AB407-5D00-43C0-9BD9-46D45C29E68C}" type="parTrans" cxnId="{9E9A27C6-B2E1-4E09-8C40-03473AE9AD61}">
      <dgm:prSet/>
      <dgm:spPr/>
      <dgm:t>
        <a:bodyPr/>
        <a:lstStyle/>
        <a:p>
          <a:endParaRPr lang="ru-RU"/>
        </a:p>
      </dgm:t>
    </dgm:pt>
    <dgm:pt modelId="{1B244058-8B36-4D37-8E8A-A20ACEB45B51}" type="sibTrans" cxnId="{9E9A27C6-B2E1-4E09-8C40-03473AE9AD61}">
      <dgm:prSet/>
      <dgm:spPr/>
      <dgm:t>
        <a:bodyPr/>
        <a:lstStyle/>
        <a:p>
          <a:endParaRPr lang="ru-RU"/>
        </a:p>
      </dgm:t>
    </dgm:pt>
    <dgm:pt modelId="{5B1935D1-D3EF-4F44-820E-B31BCF937E7D}">
      <dgm:prSet phldrT="[Текст]" custT="1"/>
      <dgm:spPr/>
      <dgm:t>
        <a:bodyPr/>
        <a:lstStyle/>
        <a:p>
          <a:r>
            <a:rPr lang="ru-RU" sz="1200" dirty="0" smtClean="0"/>
            <a:t>Покраска ограждений, скамьи, палисадников, перил, клумб </a:t>
          </a:r>
          <a:endParaRPr lang="ru-RU" sz="1200" dirty="0"/>
        </a:p>
      </dgm:t>
    </dgm:pt>
    <dgm:pt modelId="{4F191A18-24C4-4387-AC1B-1733E7AE02B6}" type="parTrans" cxnId="{C94CDA9B-3AA1-486B-9D5B-B82E1282A2F0}">
      <dgm:prSet/>
      <dgm:spPr/>
      <dgm:t>
        <a:bodyPr/>
        <a:lstStyle/>
        <a:p>
          <a:endParaRPr lang="ru-RU"/>
        </a:p>
      </dgm:t>
    </dgm:pt>
    <dgm:pt modelId="{CDCCFF11-8F6E-4B07-85C9-527EA6074D18}" type="sibTrans" cxnId="{C94CDA9B-3AA1-486B-9D5B-B82E1282A2F0}">
      <dgm:prSet/>
      <dgm:spPr/>
      <dgm:t>
        <a:bodyPr/>
        <a:lstStyle/>
        <a:p>
          <a:endParaRPr lang="ru-RU"/>
        </a:p>
      </dgm:t>
    </dgm:pt>
    <dgm:pt modelId="{1A2118A8-3586-42E6-BA6B-20C5BC5712B9}">
      <dgm:prSet phldrT="[Текст]" custT="1"/>
      <dgm:spPr/>
      <dgm:t>
        <a:bodyPr/>
        <a:lstStyle/>
        <a:p>
          <a:r>
            <a:rPr lang="ru-RU" sz="1200" dirty="0" smtClean="0"/>
            <a:t>Установка видеонаблюдения </a:t>
          </a:r>
          <a:endParaRPr lang="ru-RU" sz="1200" dirty="0"/>
        </a:p>
      </dgm:t>
    </dgm:pt>
    <dgm:pt modelId="{5F258916-2A2D-4C3E-A374-B79B8F7F569E}" type="parTrans" cxnId="{A3AF7B98-F8AB-460D-ACF7-6FEED030EB75}">
      <dgm:prSet/>
      <dgm:spPr/>
      <dgm:t>
        <a:bodyPr/>
        <a:lstStyle/>
        <a:p>
          <a:endParaRPr lang="ru-RU"/>
        </a:p>
      </dgm:t>
    </dgm:pt>
    <dgm:pt modelId="{5023B905-31C6-44A1-AB3A-394EBBDADA77}" type="sibTrans" cxnId="{A3AF7B98-F8AB-460D-ACF7-6FEED030EB75}">
      <dgm:prSet/>
      <dgm:spPr/>
      <dgm:t>
        <a:bodyPr/>
        <a:lstStyle/>
        <a:p>
          <a:endParaRPr lang="ru-RU"/>
        </a:p>
      </dgm:t>
    </dgm:pt>
    <dgm:pt modelId="{B5962192-CEB7-4ED8-8637-E5EBE227BDA3}">
      <dgm:prSet phldrT="[Текст]"/>
      <dgm:spPr/>
      <dgm:t>
        <a:bodyPr/>
        <a:lstStyle/>
        <a:p>
          <a:endParaRPr lang="ru-RU" sz="800" dirty="0"/>
        </a:p>
      </dgm:t>
    </dgm:pt>
    <dgm:pt modelId="{49FBD807-0376-4B63-90BE-D60F37B7D22B}" type="parTrans" cxnId="{8F420936-EB7E-44B6-81CB-1F2335977F57}">
      <dgm:prSet/>
      <dgm:spPr/>
      <dgm:t>
        <a:bodyPr/>
        <a:lstStyle/>
        <a:p>
          <a:endParaRPr lang="ru-RU"/>
        </a:p>
      </dgm:t>
    </dgm:pt>
    <dgm:pt modelId="{BC90F68F-C630-4771-AA52-20645E7E57E7}" type="sibTrans" cxnId="{8F420936-EB7E-44B6-81CB-1F2335977F57}">
      <dgm:prSet/>
      <dgm:spPr/>
      <dgm:t>
        <a:bodyPr/>
        <a:lstStyle/>
        <a:p>
          <a:endParaRPr lang="ru-RU"/>
        </a:p>
      </dgm:t>
    </dgm:pt>
    <dgm:pt modelId="{53EBB778-E0E6-483F-8AC6-DACC923901AA}">
      <dgm:prSet phldrT="[Текст]" custT="1"/>
      <dgm:spPr/>
      <dgm:t>
        <a:bodyPr/>
        <a:lstStyle/>
        <a:p>
          <a:r>
            <a:rPr lang="ru-RU" sz="1200" dirty="0" smtClean="0"/>
            <a:t>По всем адресам высажены саженцы – 425 шт., по всем адресам стрижка газонов</a:t>
          </a:r>
          <a:r>
            <a:rPr lang="ru-RU" sz="800" dirty="0" smtClean="0"/>
            <a:t>. </a:t>
          </a:r>
          <a:endParaRPr lang="ru-RU" sz="800" dirty="0"/>
        </a:p>
      </dgm:t>
    </dgm:pt>
    <dgm:pt modelId="{8F4A9816-D247-4604-B917-E984FC4175A6}" type="parTrans" cxnId="{5CC14137-6279-4C3A-8173-BDC70522B284}">
      <dgm:prSet/>
      <dgm:spPr/>
      <dgm:t>
        <a:bodyPr/>
        <a:lstStyle/>
        <a:p>
          <a:endParaRPr lang="ru-RU"/>
        </a:p>
      </dgm:t>
    </dgm:pt>
    <dgm:pt modelId="{4FB95864-EB45-4585-9E57-ED48489649D0}" type="sibTrans" cxnId="{5CC14137-6279-4C3A-8173-BDC70522B284}">
      <dgm:prSet/>
      <dgm:spPr/>
      <dgm:t>
        <a:bodyPr/>
        <a:lstStyle/>
        <a:p>
          <a:endParaRPr lang="ru-RU"/>
        </a:p>
      </dgm:t>
    </dgm:pt>
    <dgm:pt modelId="{0D696908-1291-41D8-92D7-65CB81EE2982}" type="pres">
      <dgm:prSet presAssocID="{14545429-E606-4C66-B4AD-4AD3E458071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948B551-0AAC-4DA8-A558-B9A5E03D1639}" type="pres">
      <dgm:prSet presAssocID="{4ECC4997-4A89-4537-98DD-7DAD204360C8}" presName="composite" presStyleCnt="0"/>
      <dgm:spPr/>
    </dgm:pt>
    <dgm:pt modelId="{094C1838-8A50-4A07-81C7-7B404477EDB6}" type="pres">
      <dgm:prSet presAssocID="{4ECC4997-4A89-4537-98DD-7DAD204360C8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047967-3FBD-4BB9-9EEA-648C619CA792}" type="pres">
      <dgm:prSet presAssocID="{4ECC4997-4A89-4537-98DD-7DAD204360C8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56AA0C-57F5-4524-9E89-9A1639F56DED}" type="pres">
      <dgm:prSet presAssocID="{A88A2D3A-A25A-4772-8672-54E9466CB330}" presName="space" presStyleCnt="0"/>
      <dgm:spPr/>
    </dgm:pt>
    <dgm:pt modelId="{0AF4E1A9-8255-43B9-8275-B0DCA94E09E1}" type="pres">
      <dgm:prSet presAssocID="{EA738A91-DC43-4B5B-8998-9EBE2A256E8F}" presName="composite" presStyleCnt="0"/>
      <dgm:spPr/>
    </dgm:pt>
    <dgm:pt modelId="{DDDAE44F-2B9A-4FE1-B222-BEC6E119EBFA}" type="pres">
      <dgm:prSet presAssocID="{EA738A91-DC43-4B5B-8998-9EBE2A256E8F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B9E579-313B-4CD8-9ED8-3089259AB1D9}" type="pres">
      <dgm:prSet presAssocID="{EA738A91-DC43-4B5B-8998-9EBE2A256E8F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8D823E-E54D-453A-9644-0BC9A177E046}" type="pres">
      <dgm:prSet presAssocID="{36889CE4-B5D4-4A38-98D5-E960F303EAC1}" presName="space" presStyleCnt="0"/>
      <dgm:spPr/>
    </dgm:pt>
    <dgm:pt modelId="{B6FF8179-7C6B-4E1D-88E1-0069034F4AC6}" type="pres">
      <dgm:prSet presAssocID="{F379EC8F-86E6-433E-9EB3-C16B1CF86140}" presName="composite" presStyleCnt="0"/>
      <dgm:spPr/>
    </dgm:pt>
    <dgm:pt modelId="{25E065B4-E788-4ABC-BD37-9544CEF40F7A}" type="pres">
      <dgm:prSet presAssocID="{F379EC8F-86E6-433E-9EB3-C16B1CF86140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460BF7-8B27-4025-86DE-076D1829E629}" type="pres">
      <dgm:prSet presAssocID="{F379EC8F-86E6-433E-9EB3-C16B1CF86140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94CDA9B-3AA1-486B-9D5B-B82E1282A2F0}" srcId="{F379EC8F-86E6-433E-9EB3-C16B1CF86140}" destId="{5B1935D1-D3EF-4F44-820E-B31BCF937E7D}" srcOrd="3" destOrd="0" parTransId="{4F191A18-24C4-4387-AC1B-1733E7AE02B6}" sibTransId="{CDCCFF11-8F6E-4B07-85C9-527EA6074D18}"/>
    <dgm:cxn modelId="{5CC14137-6279-4C3A-8173-BDC70522B284}" srcId="{F379EC8F-86E6-433E-9EB3-C16B1CF86140}" destId="{53EBB778-E0E6-483F-8AC6-DACC923901AA}" srcOrd="5" destOrd="0" parTransId="{8F4A9816-D247-4604-B917-E984FC4175A6}" sibTransId="{4FB95864-EB45-4585-9E57-ED48489649D0}"/>
    <dgm:cxn modelId="{2395F7C8-242D-461B-8E6D-1D837A359C84}" srcId="{4ECC4997-4A89-4537-98DD-7DAD204360C8}" destId="{792F7D45-E6B1-463E-ADE5-37C7276EF976}" srcOrd="0" destOrd="0" parTransId="{4DA12D01-635E-4BBE-BD54-C569FAC4665C}" sibTransId="{01892A76-76DB-4B9C-807A-84E1A03191EE}"/>
    <dgm:cxn modelId="{3658590F-6A01-435F-9EFB-BDC02B3F3ACE}" srcId="{EA738A91-DC43-4B5B-8998-9EBE2A256E8F}" destId="{F7522409-0836-4819-A4D3-ED7CED87CA05}" srcOrd="5" destOrd="0" parTransId="{B05C66D2-A3DB-4E67-B645-0461612C99FF}" sibTransId="{3BF1D1E2-095A-4088-B866-D13015F0F4D1}"/>
    <dgm:cxn modelId="{EB4073A4-7FC5-4D04-B136-F4DA32B4669D}" srcId="{EA738A91-DC43-4B5B-8998-9EBE2A256E8F}" destId="{53CF1D34-BF18-4C59-8EB1-BEB11D455D5F}" srcOrd="3" destOrd="0" parTransId="{EF788867-42DA-4A79-9249-290427DCBA07}" sibTransId="{9DD66471-D772-482D-BA16-D2C3A667BCC1}"/>
    <dgm:cxn modelId="{D6110B44-CC7D-4292-8943-38650BB06CED}" srcId="{F379EC8F-86E6-433E-9EB3-C16B1CF86140}" destId="{1B477F3E-910A-4EE6-A424-8A9CB3A8909C}" srcOrd="0" destOrd="0" parTransId="{AC1E35E4-FAC1-45D9-A554-1F958A1A82AF}" sibTransId="{B0746B13-8B3B-447E-A553-548DAB6CE5AD}"/>
    <dgm:cxn modelId="{A0BED4BC-E83B-45CB-B473-79F0584B7570}" srcId="{EA738A91-DC43-4B5B-8998-9EBE2A256E8F}" destId="{356A3653-2A4C-43D7-9DC3-5400DA26E802}" srcOrd="4" destOrd="0" parTransId="{2ED9E838-9BD0-4A47-A410-16B86C93FD46}" sibTransId="{8F7B0D61-F0AE-4B18-8699-78F5025FD4A4}"/>
    <dgm:cxn modelId="{09165BDE-DB81-4BB5-9B7A-C458719CFD56}" type="presOf" srcId="{21FB95EF-C70E-4478-B8AE-6714EBFA1598}" destId="{D7B9E579-313B-4CD8-9ED8-3089259AB1D9}" srcOrd="0" destOrd="0" presId="urn:microsoft.com/office/officeart/2005/8/layout/hList1"/>
    <dgm:cxn modelId="{8078FFBD-2453-4E9F-AB5B-C73CC64CAB54}" type="presOf" srcId="{5B1935D1-D3EF-4F44-820E-B31BCF937E7D}" destId="{5A460BF7-8B27-4025-86DE-076D1829E629}" srcOrd="0" destOrd="3" presId="urn:microsoft.com/office/officeart/2005/8/layout/hList1"/>
    <dgm:cxn modelId="{8F420936-EB7E-44B6-81CB-1F2335977F57}" srcId="{F379EC8F-86E6-433E-9EB3-C16B1CF86140}" destId="{B5962192-CEB7-4ED8-8637-E5EBE227BDA3}" srcOrd="6" destOrd="0" parTransId="{49FBD807-0376-4B63-90BE-D60F37B7D22B}" sibTransId="{BC90F68F-C630-4771-AA52-20645E7E57E7}"/>
    <dgm:cxn modelId="{230083F2-FB77-464C-9825-6440D0E2C09A}" srcId="{4ECC4997-4A89-4537-98DD-7DAD204360C8}" destId="{B1B4176A-A3E5-4A35-B4E5-C3CC2DC0F1F7}" srcOrd="1" destOrd="0" parTransId="{6C65ADA5-C955-492A-94AA-DB217B79D528}" sibTransId="{31C6E18B-AA9C-476E-AE80-451E54BBC079}"/>
    <dgm:cxn modelId="{BBE8AD6B-289A-4505-9EC2-24A1B78294EA}" type="presOf" srcId="{FDBF1A49-2DD7-451E-94CA-C0A86EC6CE6C}" destId="{2E047967-3FBD-4BB9-9EEA-648C619CA792}" srcOrd="0" destOrd="3" presId="urn:microsoft.com/office/officeart/2005/8/layout/hList1"/>
    <dgm:cxn modelId="{6E13EF48-68D3-4743-B1B0-1E7A6B0EEC48}" srcId="{F379EC8F-86E6-433E-9EB3-C16B1CF86140}" destId="{3BADA7A4-453A-4788-B57F-02EB19EF2797}" srcOrd="1" destOrd="0" parTransId="{7807CA40-F109-4AA8-A9F0-F279245FB278}" sibTransId="{8FF77603-C5B4-4D6D-8003-59BDF4B447DB}"/>
    <dgm:cxn modelId="{A3012638-31B6-4B6F-82B6-1708C587FB36}" type="presOf" srcId="{003C6F1D-6F7E-490B-AE93-C65AF75B3E63}" destId="{D7B9E579-313B-4CD8-9ED8-3089259AB1D9}" srcOrd="0" destOrd="2" presId="urn:microsoft.com/office/officeart/2005/8/layout/hList1"/>
    <dgm:cxn modelId="{9E9A27C6-B2E1-4E09-8C40-03473AE9AD61}" srcId="{F379EC8F-86E6-433E-9EB3-C16B1CF86140}" destId="{DBC6343F-C029-42E0-A648-99259D6E5C93}" srcOrd="2" destOrd="0" parTransId="{628AB407-5D00-43C0-9BD9-46D45C29E68C}" sibTransId="{1B244058-8B36-4D37-8E8A-A20ACEB45B51}"/>
    <dgm:cxn modelId="{0708BFC0-2923-4CE3-94E5-C12E2C417D41}" srcId="{14545429-E606-4C66-B4AD-4AD3E4580719}" destId="{EA738A91-DC43-4B5B-8998-9EBE2A256E8F}" srcOrd="1" destOrd="0" parTransId="{27B9FDE2-2B5E-4E7B-8E8A-C8D74584DA94}" sibTransId="{36889CE4-B5D4-4A38-98D5-E960F303EAC1}"/>
    <dgm:cxn modelId="{A3AF7B98-F8AB-460D-ACF7-6FEED030EB75}" srcId="{F379EC8F-86E6-433E-9EB3-C16B1CF86140}" destId="{1A2118A8-3586-42E6-BA6B-20C5BC5712B9}" srcOrd="4" destOrd="0" parTransId="{5F258916-2A2D-4C3E-A374-B79B8F7F569E}" sibTransId="{5023B905-31C6-44A1-AB3A-394EBBDADA77}"/>
    <dgm:cxn modelId="{7595882B-D2F7-4ECE-995F-5A44298D19A2}" type="presOf" srcId="{792F7D45-E6B1-463E-ADE5-37C7276EF976}" destId="{2E047967-3FBD-4BB9-9EEA-648C619CA792}" srcOrd="0" destOrd="0" presId="urn:microsoft.com/office/officeart/2005/8/layout/hList1"/>
    <dgm:cxn modelId="{686F41BA-78F6-4E12-8215-9E9EC58C3657}" type="presOf" srcId="{EA738A91-DC43-4B5B-8998-9EBE2A256E8F}" destId="{DDDAE44F-2B9A-4FE1-B222-BEC6E119EBFA}" srcOrd="0" destOrd="0" presId="urn:microsoft.com/office/officeart/2005/8/layout/hList1"/>
    <dgm:cxn modelId="{DDB173C8-57E1-4D5B-88B3-6895C0518879}" type="presOf" srcId="{14545429-E606-4C66-B4AD-4AD3E4580719}" destId="{0D696908-1291-41D8-92D7-65CB81EE2982}" srcOrd="0" destOrd="0" presId="urn:microsoft.com/office/officeart/2005/8/layout/hList1"/>
    <dgm:cxn modelId="{EDC688CA-1A1D-485D-AFDE-A7E7B4C429E5}" srcId="{14545429-E606-4C66-B4AD-4AD3E4580719}" destId="{4ECC4997-4A89-4537-98DD-7DAD204360C8}" srcOrd="0" destOrd="0" parTransId="{43BA1BF1-99E6-4323-B14B-5D4E6CE372DC}" sibTransId="{A88A2D3A-A25A-4772-8672-54E9466CB330}"/>
    <dgm:cxn modelId="{11FE1FE5-66AB-4FE1-A108-FAC280C3AEDE}" srcId="{EA738A91-DC43-4B5B-8998-9EBE2A256E8F}" destId="{C37710E2-C656-4C92-AA7B-B73F976B450A}" srcOrd="1" destOrd="0" parTransId="{254AD6ED-3CA7-4634-AEF6-7DADADAB3A07}" sibTransId="{0BF9CB48-210A-4BC9-BD3D-3D09F384FDE1}"/>
    <dgm:cxn modelId="{06B2A428-C763-419E-BCB6-B741FCC1593F}" type="presOf" srcId="{53EBB778-E0E6-483F-8AC6-DACC923901AA}" destId="{5A460BF7-8B27-4025-86DE-076D1829E629}" srcOrd="0" destOrd="5" presId="urn:microsoft.com/office/officeart/2005/8/layout/hList1"/>
    <dgm:cxn modelId="{DB42DA8B-D5E1-4CC5-A9A7-A19BEE298F3E}" type="presOf" srcId="{53CF1D34-BF18-4C59-8EB1-BEB11D455D5F}" destId="{D7B9E579-313B-4CD8-9ED8-3089259AB1D9}" srcOrd="0" destOrd="3" presId="urn:microsoft.com/office/officeart/2005/8/layout/hList1"/>
    <dgm:cxn modelId="{5E1B4640-85B0-4272-964C-40A90FBCFABC}" type="presOf" srcId="{7C2C2EE9-CD7E-49DC-B551-19AE12089B76}" destId="{2E047967-3FBD-4BB9-9EEA-648C619CA792}" srcOrd="0" destOrd="2" presId="urn:microsoft.com/office/officeart/2005/8/layout/hList1"/>
    <dgm:cxn modelId="{E064882A-49DE-4D0C-8E11-35465FC0FC1C}" type="presOf" srcId="{B1B4176A-A3E5-4A35-B4E5-C3CC2DC0F1F7}" destId="{2E047967-3FBD-4BB9-9EEA-648C619CA792}" srcOrd="0" destOrd="1" presId="urn:microsoft.com/office/officeart/2005/8/layout/hList1"/>
    <dgm:cxn modelId="{94640038-30B0-427B-9136-FE3603DF2785}" srcId="{14545429-E606-4C66-B4AD-4AD3E4580719}" destId="{F379EC8F-86E6-433E-9EB3-C16B1CF86140}" srcOrd="2" destOrd="0" parTransId="{50DDB17D-2BFA-42D0-8952-C61252787607}" sibTransId="{2FC3164E-24E6-4C03-B990-EB65A9659409}"/>
    <dgm:cxn modelId="{8930DEA4-4BD8-4505-9237-07993F7BA0E1}" type="presOf" srcId="{F379EC8F-86E6-433E-9EB3-C16B1CF86140}" destId="{25E065B4-E788-4ABC-BD37-9544CEF40F7A}" srcOrd="0" destOrd="0" presId="urn:microsoft.com/office/officeart/2005/8/layout/hList1"/>
    <dgm:cxn modelId="{89A1557F-F339-4F77-80FC-CAA1EB8504C5}" type="presOf" srcId="{1A2118A8-3586-42E6-BA6B-20C5BC5712B9}" destId="{5A460BF7-8B27-4025-86DE-076D1829E629}" srcOrd="0" destOrd="4" presId="urn:microsoft.com/office/officeart/2005/8/layout/hList1"/>
    <dgm:cxn modelId="{C422EE16-E470-4B50-8899-824D7183BFF9}" srcId="{4ECC4997-4A89-4537-98DD-7DAD204360C8}" destId="{7C2C2EE9-CD7E-49DC-B551-19AE12089B76}" srcOrd="2" destOrd="0" parTransId="{8ED6F71E-CD7D-4F9F-B760-D3359D0A4C56}" sibTransId="{ECA321C7-04A3-4124-A42B-99100F770C2A}"/>
    <dgm:cxn modelId="{24A91B5D-09FD-4D24-BA7F-AFBA7B55DCF9}" type="presOf" srcId="{356A3653-2A4C-43D7-9DC3-5400DA26E802}" destId="{D7B9E579-313B-4CD8-9ED8-3089259AB1D9}" srcOrd="0" destOrd="4" presId="urn:microsoft.com/office/officeart/2005/8/layout/hList1"/>
    <dgm:cxn modelId="{587FB2FE-EB95-4162-A8F4-35981E4AA648}" srcId="{4ECC4997-4A89-4537-98DD-7DAD204360C8}" destId="{FDBF1A49-2DD7-451E-94CA-C0A86EC6CE6C}" srcOrd="3" destOrd="0" parTransId="{F71899E2-E213-42F0-9C1D-AF6151DEFF80}" sibTransId="{C58CA3E1-D930-4259-A088-42AB7510F575}"/>
    <dgm:cxn modelId="{A10B8F88-1030-47A9-903D-8954F244686B}" type="presOf" srcId="{C37710E2-C656-4C92-AA7B-B73F976B450A}" destId="{D7B9E579-313B-4CD8-9ED8-3089259AB1D9}" srcOrd="0" destOrd="1" presId="urn:microsoft.com/office/officeart/2005/8/layout/hList1"/>
    <dgm:cxn modelId="{CE584528-B015-4A46-8E8B-64EC17C17C53}" type="presOf" srcId="{DBC6343F-C029-42E0-A648-99259D6E5C93}" destId="{5A460BF7-8B27-4025-86DE-076D1829E629}" srcOrd="0" destOrd="2" presId="urn:microsoft.com/office/officeart/2005/8/layout/hList1"/>
    <dgm:cxn modelId="{1396E0A1-91EA-4935-AE13-99548E0F168A}" type="presOf" srcId="{F7522409-0836-4819-A4D3-ED7CED87CA05}" destId="{D7B9E579-313B-4CD8-9ED8-3089259AB1D9}" srcOrd="0" destOrd="5" presId="urn:microsoft.com/office/officeart/2005/8/layout/hList1"/>
    <dgm:cxn modelId="{297BF9C0-836B-4196-B245-617E22BCFCC7}" srcId="{EA738A91-DC43-4B5B-8998-9EBE2A256E8F}" destId="{003C6F1D-6F7E-490B-AE93-C65AF75B3E63}" srcOrd="2" destOrd="0" parTransId="{654F7B54-F7BB-445D-854B-D166EF4B7DE6}" sibTransId="{AE2271D0-BAF8-4166-9493-7003F12314C2}"/>
    <dgm:cxn modelId="{A51A33CD-9C81-4359-88E5-D0980E7AB554}" type="presOf" srcId="{4ECC4997-4A89-4537-98DD-7DAD204360C8}" destId="{094C1838-8A50-4A07-81C7-7B404477EDB6}" srcOrd="0" destOrd="0" presId="urn:microsoft.com/office/officeart/2005/8/layout/hList1"/>
    <dgm:cxn modelId="{C5C7886C-A2D5-434F-8755-14EA4538A450}" type="presOf" srcId="{3BADA7A4-453A-4788-B57F-02EB19EF2797}" destId="{5A460BF7-8B27-4025-86DE-076D1829E629}" srcOrd="0" destOrd="1" presId="urn:microsoft.com/office/officeart/2005/8/layout/hList1"/>
    <dgm:cxn modelId="{5E42BE13-C607-44F1-8075-5152C18BB027}" type="presOf" srcId="{1B477F3E-910A-4EE6-A424-8A9CB3A8909C}" destId="{5A460BF7-8B27-4025-86DE-076D1829E629}" srcOrd="0" destOrd="0" presId="urn:microsoft.com/office/officeart/2005/8/layout/hList1"/>
    <dgm:cxn modelId="{6A62A140-C808-4E0C-AF74-6C211D464152}" type="presOf" srcId="{B5962192-CEB7-4ED8-8637-E5EBE227BDA3}" destId="{5A460BF7-8B27-4025-86DE-076D1829E629}" srcOrd="0" destOrd="6" presId="urn:microsoft.com/office/officeart/2005/8/layout/hList1"/>
    <dgm:cxn modelId="{B8100561-D0B2-4438-B5B5-F2146906E9EE}" srcId="{EA738A91-DC43-4B5B-8998-9EBE2A256E8F}" destId="{21FB95EF-C70E-4478-B8AE-6714EBFA1598}" srcOrd="0" destOrd="0" parTransId="{603F23C1-07BC-4D6B-AAB6-38D1954B7FC2}" sibTransId="{1229C0E0-4C03-40D8-9A88-F6313500CDEC}"/>
    <dgm:cxn modelId="{1B657CF1-284E-4EFF-819C-74BAC5F2E37C}" type="presParOf" srcId="{0D696908-1291-41D8-92D7-65CB81EE2982}" destId="{C948B551-0AAC-4DA8-A558-B9A5E03D1639}" srcOrd="0" destOrd="0" presId="urn:microsoft.com/office/officeart/2005/8/layout/hList1"/>
    <dgm:cxn modelId="{553CB290-04C3-4443-A62B-E2C346EDD171}" type="presParOf" srcId="{C948B551-0AAC-4DA8-A558-B9A5E03D1639}" destId="{094C1838-8A50-4A07-81C7-7B404477EDB6}" srcOrd="0" destOrd="0" presId="urn:microsoft.com/office/officeart/2005/8/layout/hList1"/>
    <dgm:cxn modelId="{6ABF3CA4-DF71-4299-891C-4FA572B5E8F0}" type="presParOf" srcId="{C948B551-0AAC-4DA8-A558-B9A5E03D1639}" destId="{2E047967-3FBD-4BB9-9EEA-648C619CA792}" srcOrd="1" destOrd="0" presId="urn:microsoft.com/office/officeart/2005/8/layout/hList1"/>
    <dgm:cxn modelId="{13F52552-885F-444A-A17D-97539630FDFE}" type="presParOf" srcId="{0D696908-1291-41D8-92D7-65CB81EE2982}" destId="{2C56AA0C-57F5-4524-9E89-9A1639F56DED}" srcOrd="1" destOrd="0" presId="urn:microsoft.com/office/officeart/2005/8/layout/hList1"/>
    <dgm:cxn modelId="{8549A61F-BCDB-4517-86A8-E1ECFE14300E}" type="presParOf" srcId="{0D696908-1291-41D8-92D7-65CB81EE2982}" destId="{0AF4E1A9-8255-43B9-8275-B0DCA94E09E1}" srcOrd="2" destOrd="0" presId="urn:microsoft.com/office/officeart/2005/8/layout/hList1"/>
    <dgm:cxn modelId="{8E5D14E4-8C15-4E76-B6B5-F6E90A10C854}" type="presParOf" srcId="{0AF4E1A9-8255-43B9-8275-B0DCA94E09E1}" destId="{DDDAE44F-2B9A-4FE1-B222-BEC6E119EBFA}" srcOrd="0" destOrd="0" presId="urn:microsoft.com/office/officeart/2005/8/layout/hList1"/>
    <dgm:cxn modelId="{837122BE-CE42-49C2-B4BB-F753AE992051}" type="presParOf" srcId="{0AF4E1A9-8255-43B9-8275-B0DCA94E09E1}" destId="{D7B9E579-313B-4CD8-9ED8-3089259AB1D9}" srcOrd="1" destOrd="0" presId="urn:microsoft.com/office/officeart/2005/8/layout/hList1"/>
    <dgm:cxn modelId="{A71A4535-EAB5-4017-9CDE-95E833431377}" type="presParOf" srcId="{0D696908-1291-41D8-92D7-65CB81EE2982}" destId="{4A8D823E-E54D-453A-9644-0BC9A177E046}" srcOrd="3" destOrd="0" presId="urn:microsoft.com/office/officeart/2005/8/layout/hList1"/>
    <dgm:cxn modelId="{F3C2090A-9F46-49D3-8633-AC257C63ECBA}" type="presParOf" srcId="{0D696908-1291-41D8-92D7-65CB81EE2982}" destId="{B6FF8179-7C6B-4E1D-88E1-0069034F4AC6}" srcOrd="4" destOrd="0" presId="urn:microsoft.com/office/officeart/2005/8/layout/hList1"/>
    <dgm:cxn modelId="{1182C3BB-996C-42EE-9B7C-D6D977AAAE9D}" type="presParOf" srcId="{B6FF8179-7C6B-4E1D-88E1-0069034F4AC6}" destId="{25E065B4-E788-4ABC-BD37-9544CEF40F7A}" srcOrd="0" destOrd="0" presId="urn:microsoft.com/office/officeart/2005/8/layout/hList1"/>
    <dgm:cxn modelId="{AE0C752E-C3BA-4460-AB9D-3502872C159C}" type="presParOf" srcId="{B6FF8179-7C6B-4E1D-88E1-0069034F4AC6}" destId="{5A460BF7-8B27-4025-86DE-076D1829E629}" srcOrd="1" destOrd="0" presId="urn:microsoft.com/office/officeart/2005/8/layout/hList1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A9BB7AE-43EA-459E-9500-D8E90DEAC93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F6A6584-3387-4601-8D9C-D181AF18594B}">
      <dgm:prSet phldrT="[Текст]"/>
      <dgm:spPr/>
      <dgm:t>
        <a:bodyPr/>
        <a:lstStyle/>
        <a:p>
          <a:r>
            <a:rPr lang="ru-RU" dirty="0" smtClean="0"/>
            <a:t>Переустройство </a:t>
          </a:r>
          <a:endParaRPr lang="ru-RU" dirty="0"/>
        </a:p>
      </dgm:t>
    </dgm:pt>
    <dgm:pt modelId="{480E158B-697B-4A16-9193-C2DD346C2AEE}" type="parTrans" cxnId="{5491B272-7A29-44A7-AABD-8A3D30F36EB0}">
      <dgm:prSet/>
      <dgm:spPr/>
      <dgm:t>
        <a:bodyPr/>
        <a:lstStyle/>
        <a:p>
          <a:endParaRPr lang="ru-RU"/>
        </a:p>
      </dgm:t>
    </dgm:pt>
    <dgm:pt modelId="{0A654F7D-3A2A-4CB6-84AD-1EAC62A2FB7F}" type="sibTrans" cxnId="{5491B272-7A29-44A7-AABD-8A3D30F36EB0}">
      <dgm:prSet/>
      <dgm:spPr/>
      <dgm:t>
        <a:bodyPr/>
        <a:lstStyle/>
        <a:p>
          <a:endParaRPr lang="ru-RU"/>
        </a:p>
      </dgm:t>
    </dgm:pt>
    <dgm:pt modelId="{70852895-BFD1-4715-93A8-C9032F4ABAFF}">
      <dgm:prSet phldrT="[Текст]"/>
      <dgm:spPr/>
      <dgm:t>
        <a:bodyPr/>
        <a:lstStyle/>
        <a:p>
          <a:r>
            <a:rPr lang="ru-RU" dirty="0" smtClean="0"/>
            <a:t>Были выявлены не согласованные с управляющей организацией проведение собственниками переустройства системы отопления  </a:t>
          </a:r>
          <a:endParaRPr lang="ru-RU" dirty="0"/>
        </a:p>
      </dgm:t>
    </dgm:pt>
    <dgm:pt modelId="{E4848B6C-7A2E-4D94-9387-DE02E3C29DD4}" type="parTrans" cxnId="{A70F7A01-5413-4D5F-8853-048BAE22ED5E}">
      <dgm:prSet/>
      <dgm:spPr/>
      <dgm:t>
        <a:bodyPr/>
        <a:lstStyle/>
        <a:p>
          <a:endParaRPr lang="ru-RU"/>
        </a:p>
      </dgm:t>
    </dgm:pt>
    <dgm:pt modelId="{1B5EAD5C-A363-40B6-8B5A-99956C48AD2D}" type="sibTrans" cxnId="{A70F7A01-5413-4D5F-8853-048BAE22ED5E}">
      <dgm:prSet/>
      <dgm:spPr/>
      <dgm:t>
        <a:bodyPr/>
        <a:lstStyle/>
        <a:p>
          <a:endParaRPr lang="ru-RU"/>
        </a:p>
      </dgm:t>
    </dgm:pt>
    <dgm:pt modelId="{68EBFA1E-1BE1-4B3C-86E0-5060934404B7}">
      <dgm:prSet phldrT="[Текст]"/>
      <dgm:spPr/>
      <dgm:t>
        <a:bodyPr/>
        <a:lstStyle/>
        <a:p>
          <a:r>
            <a:rPr lang="ru-RU" dirty="0" smtClean="0"/>
            <a:t>Перепланировка </a:t>
          </a:r>
          <a:endParaRPr lang="ru-RU" dirty="0"/>
        </a:p>
      </dgm:t>
    </dgm:pt>
    <dgm:pt modelId="{060B952C-D904-4B64-BBC3-D058D2BB6DC7}" type="parTrans" cxnId="{EF46D5F9-FE53-430F-97D4-F1DDACB308DB}">
      <dgm:prSet/>
      <dgm:spPr/>
      <dgm:t>
        <a:bodyPr/>
        <a:lstStyle/>
        <a:p>
          <a:endParaRPr lang="ru-RU"/>
        </a:p>
      </dgm:t>
    </dgm:pt>
    <dgm:pt modelId="{A337B590-2A1D-4827-9C35-89C473048829}" type="sibTrans" cxnId="{EF46D5F9-FE53-430F-97D4-F1DDACB308DB}">
      <dgm:prSet/>
      <dgm:spPr/>
      <dgm:t>
        <a:bodyPr/>
        <a:lstStyle/>
        <a:p>
          <a:endParaRPr lang="ru-RU"/>
        </a:p>
      </dgm:t>
    </dgm:pt>
    <dgm:pt modelId="{A89E17E9-42C0-4930-B6E2-E2D3D7AEAEB8}">
      <dgm:prSet phldrT="[Текст]"/>
      <dgm:spPr/>
      <dgm:t>
        <a:bodyPr/>
        <a:lstStyle/>
        <a:p>
          <a:r>
            <a:rPr lang="ru-RU" dirty="0" smtClean="0"/>
            <a:t>В 2014 г. собственники предоставили на согласование  более 10 проектов перепланировки в большинстве из них представляют собой утепление балконов, обустройство дополнительного выхода для нежилых помещений</a:t>
          </a:r>
          <a:endParaRPr lang="ru-RU" dirty="0"/>
        </a:p>
      </dgm:t>
    </dgm:pt>
    <dgm:pt modelId="{0C3E2025-8D5B-447B-9B61-D1C3F411E8CF}" type="parTrans" cxnId="{75EDB587-86AE-4699-B91B-DF061723C4DE}">
      <dgm:prSet/>
      <dgm:spPr/>
      <dgm:t>
        <a:bodyPr/>
        <a:lstStyle/>
        <a:p>
          <a:endParaRPr lang="ru-RU"/>
        </a:p>
      </dgm:t>
    </dgm:pt>
    <dgm:pt modelId="{899EDC57-AAC4-424B-9666-79F37411E9A1}" type="sibTrans" cxnId="{75EDB587-86AE-4699-B91B-DF061723C4DE}">
      <dgm:prSet/>
      <dgm:spPr/>
      <dgm:t>
        <a:bodyPr/>
        <a:lstStyle/>
        <a:p>
          <a:endParaRPr lang="ru-RU"/>
        </a:p>
      </dgm:t>
    </dgm:pt>
    <dgm:pt modelId="{7487DF0E-F046-41F8-99B5-375837AA6525}" type="pres">
      <dgm:prSet presAssocID="{5A9BB7AE-43EA-459E-9500-D8E90DEAC93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005E591-56DA-4779-B820-D6D786C38646}" type="pres">
      <dgm:prSet presAssocID="{4F6A6584-3387-4601-8D9C-D181AF18594B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BA3969-195E-49F2-B8A4-AB684D6E8290}" type="pres">
      <dgm:prSet presAssocID="{4F6A6584-3387-4601-8D9C-D181AF18594B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85A9C0-ED2E-4F00-BBEC-77ACF7C6EBF9}" type="pres">
      <dgm:prSet presAssocID="{68EBFA1E-1BE1-4B3C-86E0-5060934404B7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AAB6FC-6B46-4CE4-8D09-51A8BD969335}" type="pres">
      <dgm:prSet presAssocID="{68EBFA1E-1BE1-4B3C-86E0-5060934404B7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B520D8E-0E94-449B-8433-F757A59E48DB}" type="presOf" srcId="{5A9BB7AE-43EA-459E-9500-D8E90DEAC93D}" destId="{7487DF0E-F046-41F8-99B5-375837AA6525}" srcOrd="0" destOrd="0" presId="urn:microsoft.com/office/officeart/2005/8/layout/vList2"/>
    <dgm:cxn modelId="{5C43836D-038C-4EEA-BCE3-14E0C57BBD38}" type="presOf" srcId="{68EBFA1E-1BE1-4B3C-86E0-5060934404B7}" destId="{2485A9C0-ED2E-4F00-BBEC-77ACF7C6EBF9}" srcOrd="0" destOrd="0" presId="urn:microsoft.com/office/officeart/2005/8/layout/vList2"/>
    <dgm:cxn modelId="{D74618DB-FE7F-49A0-ACF7-F36978AF25DD}" type="presOf" srcId="{4F6A6584-3387-4601-8D9C-D181AF18594B}" destId="{C005E591-56DA-4779-B820-D6D786C38646}" srcOrd="0" destOrd="0" presId="urn:microsoft.com/office/officeart/2005/8/layout/vList2"/>
    <dgm:cxn modelId="{5491B272-7A29-44A7-AABD-8A3D30F36EB0}" srcId="{5A9BB7AE-43EA-459E-9500-D8E90DEAC93D}" destId="{4F6A6584-3387-4601-8D9C-D181AF18594B}" srcOrd="0" destOrd="0" parTransId="{480E158B-697B-4A16-9193-C2DD346C2AEE}" sibTransId="{0A654F7D-3A2A-4CB6-84AD-1EAC62A2FB7F}"/>
    <dgm:cxn modelId="{75EDB587-86AE-4699-B91B-DF061723C4DE}" srcId="{68EBFA1E-1BE1-4B3C-86E0-5060934404B7}" destId="{A89E17E9-42C0-4930-B6E2-E2D3D7AEAEB8}" srcOrd="0" destOrd="0" parTransId="{0C3E2025-8D5B-447B-9B61-D1C3F411E8CF}" sibTransId="{899EDC57-AAC4-424B-9666-79F37411E9A1}"/>
    <dgm:cxn modelId="{EF46D5F9-FE53-430F-97D4-F1DDACB308DB}" srcId="{5A9BB7AE-43EA-459E-9500-D8E90DEAC93D}" destId="{68EBFA1E-1BE1-4B3C-86E0-5060934404B7}" srcOrd="1" destOrd="0" parTransId="{060B952C-D904-4B64-BBC3-D058D2BB6DC7}" sibTransId="{A337B590-2A1D-4827-9C35-89C473048829}"/>
    <dgm:cxn modelId="{3347666B-B144-459E-A5F0-DC513F50CE29}" type="presOf" srcId="{70852895-BFD1-4715-93A8-C9032F4ABAFF}" destId="{2BBA3969-195E-49F2-B8A4-AB684D6E8290}" srcOrd="0" destOrd="0" presId="urn:microsoft.com/office/officeart/2005/8/layout/vList2"/>
    <dgm:cxn modelId="{D55EBDBD-DCEB-493B-8827-B7ADC60AEBBE}" type="presOf" srcId="{A89E17E9-42C0-4930-B6E2-E2D3D7AEAEB8}" destId="{DCAAB6FC-6B46-4CE4-8D09-51A8BD969335}" srcOrd="0" destOrd="0" presId="urn:microsoft.com/office/officeart/2005/8/layout/vList2"/>
    <dgm:cxn modelId="{A70F7A01-5413-4D5F-8853-048BAE22ED5E}" srcId="{4F6A6584-3387-4601-8D9C-D181AF18594B}" destId="{70852895-BFD1-4715-93A8-C9032F4ABAFF}" srcOrd="0" destOrd="0" parTransId="{E4848B6C-7A2E-4D94-9387-DE02E3C29DD4}" sibTransId="{1B5EAD5C-A363-40B6-8B5A-99956C48AD2D}"/>
    <dgm:cxn modelId="{AB0A76EC-CE6E-40BD-8694-9079CF1933F6}" type="presParOf" srcId="{7487DF0E-F046-41F8-99B5-375837AA6525}" destId="{C005E591-56DA-4779-B820-D6D786C38646}" srcOrd="0" destOrd="0" presId="urn:microsoft.com/office/officeart/2005/8/layout/vList2"/>
    <dgm:cxn modelId="{32996708-1DDD-4E1B-89A4-CCAF31A06193}" type="presParOf" srcId="{7487DF0E-F046-41F8-99B5-375837AA6525}" destId="{2BBA3969-195E-49F2-B8A4-AB684D6E8290}" srcOrd="1" destOrd="0" presId="urn:microsoft.com/office/officeart/2005/8/layout/vList2"/>
    <dgm:cxn modelId="{AF636C89-5ED7-419E-B405-297D282F1137}" type="presParOf" srcId="{7487DF0E-F046-41F8-99B5-375837AA6525}" destId="{2485A9C0-ED2E-4F00-BBEC-77ACF7C6EBF9}" srcOrd="2" destOrd="0" presId="urn:microsoft.com/office/officeart/2005/8/layout/vList2"/>
    <dgm:cxn modelId="{19AA622F-FED5-4B56-9841-B65783D3B7E0}" type="presParOf" srcId="{7487DF0E-F046-41F8-99B5-375837AA6525}" destId="{DCAAB6FC-6B46-4CE4-8D09-51A8BD969335}" srcOrd="3" destOrd="0" presId="urn:microsoft.com/office/officeart/2005/8/layout/vList2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C3D5EBA-CCC8-44E2-A409-1AED2926388B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C85C58C-172A-4AFE-AEEA-A82C1F41C413}">
      <dgm:prSet phldrT="[Текст]"/>
      <dgm:spPr/>
      <dgm:t>
        <a:bodyPr/>
        <a:lstStyle/>
        <a:p>
          <a:r>
            <a:rPr lang="ru-RU" dirty="0" smtClean="0"/>
            <a:t>Пушкина 12 </a:t>
          </a:r>
          <a:endParaRPr lang="ru-RU" dirty="0"/>
        </a:p>
      </dgm:t>
    </dgm:pt>
    <dgm:pt modelId="{216134D1-6830-4AFB-8699-C1970DA1A36C}" type="parTrans" cxnId="{1A09F05A-E0FF-4C46-8944-CF65801706A5}">
      <dgm:prSet/>
      <dgm:spPr/>
      <dgm:t>
        <a:bodyPr/>
        <a:lstStyle/>
        <a:p>
          <a:endParaRPr lang="ru-RU"/>
        </a:p>
      </dgm:t>
    </dgm:pt>
    <dgm:pt modelId="{F8609937-2F2A-4044-8048-127417F3C84E}" type="sibTrans" cxnId="{1A09F05A-E0FF-4C46-8944-CF65801706A5}">
      <dgm:prSet/>
      <dgm:spPr/>
      <dgm:t>
        <a:bodyPr/>
        <a:lstStyle/>
        <a:p>
          <a:endParaRPr lang="ru-RU"/>
        </a:p>
      </dgm:t>
    </dgm:pt>
    <dgm:pt modelId="{4BE60A3B-C983-40F7-A1C0-668597BDF98A}">
      <dgm:prSet phldrT="[Текст]"/>
      <dgm:spPr/>
      <dgm:t>
        <a:bodyPr/>
        <a:lstStyle/>
        <a:p>
          <a:r>
            <a:rPr lang="ru-RU" dirty="0" smtClean="0"/>
            <a:t>Ломоносова 36/1</a:t>
          </a:r>
          <a:endParaRPr lang="ru-RU" dirty="0"/>
        </a:p>
      </dgm:t>
    </dgm:pt>
    <dgm:pt modelId="{CA615883-5A3B-4AE0-A5CE-4512F5DA0DA5}" type="parTrans" cxnId="{BC933F4D-2D7E-408C-9EFA-1B7D6C34D5BB}">
      <dgm:prSet/>
      <dgm:spPr/>
      <dgm:t>
        <a:bodyPr/>
        <a:lstStyle/>
        <a:p>
          <a:endParaRPr lang="ru-RU"/>
        </a:p>
      </dgm:t>
    </dgm:pt>
    <dgm:pt modelId="{BAC87BEC-455C-4781-977E-25E52C0C289C}" type="sibTrans" cxnId="{BC933F4D-2D7E-408C-9EFA-1B7D6C34D5BB}">
      <dgm:prSet/>
      <dgm:spPr/>
      <dgm:t>
        <a:bodyPr/>
        <a:lstStyle/>
        <a:p>
          <a:endParaRPr lang="ru-RU"/>
        </a:p>
      </dgm:t>
    </dgm:pt>
    <dgm:pt modelId="{4DFE5590-F029-4822-A1C9-2213218A5B8D}">
      <dgm:prSet phldrT="[Текст]"/>
      <dgm:spPr/>
      <dgm:t>
        <a:bodyPr/>
        <a:lstStyle/>
        <a:p>
          <a:r>
            <a:rPr lang="ru-RU" dirty="0" smtClean="0"/>
            <a:t>30 % квартир срок поверки ИПУ ГВС истек в 2007 г., ИПУ ХВС  - 2009 г.</a:t>
          </a:r>
          <a:endParaRPr lang="ru-RU" dirty="0"/>
        </a:p>
      </dgm:t>
    </dgm:pt>
    <dgm:pt modelId="{A5F9329C-455A-4552-8CA7-B0D2414E5411}" type="parTrans" cxnId="{03116D91-BDEF-49BC-9F63-3D759571092F}">
      <dgm:prSet/>
      <dgm:spPr/>
      <dgm:t>
        <a:bodyPr/>
        <a:lstStyle/>
        <a:p>
          <a:endParaRPr lang="ru-RU"/>
        </a:p>
      </dgm:t>
    </dgm:pt>
    <dgm:pt modelId="{4D685FDA-0E90-49DB-902F-F4134B1F884E}" type="sibTrans" cxnId="{03116D91-BDEF-49BC-9F63-3D759571092F}">
      <dgm:prSet/>
      <dgm:spPr/>
      <dgm:t>
        <a:bodyPr/>
        <a:lstStyle/>
        <a:p>
          <a:endParaRPr lang="ru-RU"/>
        </a:p>
      </dgm:t>
    </dgm:pt>
    <dgm:pt modelId="{03B11745-E5CE-43CC-A844-5784BC0453A8}">
      <dgm:prSet phldrT="[Текст]"/>
      <dgm:spPr/>
      <dgm:t>
        <a:bodyPr/>
        <a:lstStyle/>
        <a:p>
          <a:r>
            <a:rPr lang="ru-RU" dirty="0" err="1" smtClean="0"/>
            <a:t>Эл.энергия</a:t>
          </a:r>
          <a:r>
            <a:rPr lang="ru-RU" dirty="0" smtClean="0"/>
            <a:t> и ХВС  - опломбированы</a:t>
          </a:r>
          <a:endParaRPr lang="ru-RU" dirty="0"/>
        </a:p>
      </dgm:t>
    </dgm:pt>
    <dgm:pt modelId="{8FE688FF-F3C2-40D9-8C12-D1E9135F0AED}" type="parTrans" cxnId="{D941D9E7-C989-4922-BFDF-AEABCB98C7B2}">
      <dgm:prSet/>
      <dgm:spPr/>
      <dgm:t>
        <a:bodyPr/>
        <a:lstStyle/>
        <a:p>
          <a:endParaRPr lang="ru-RU"/>
        </a:p>
      </dgm:t>
    </dgm:pt>
    <dgm:pt modelId="{D8F6EE24-0AF8-4402-BD65-34FA8E72B1EE}" type="sibTrans" cxnId="{D941D9E7-C989-4922-BFDF-AEABCB98C7B2}">
      <dgm:prSet/>
      <dgm:spPr/>
      <dgm:t>
        <a:bodyPr/>
        <a:lstStyle/>
        <a:p>
          <a:endParaRPr lang="ru-RU"/>
        </a:p>
      </dgm:t>
    </dgm:pt>
    <dgm:pt modelId="{42E56EC8-29F5-4777-AC17-774FBCA0D468}">
      <dgm:prSet phldrT="[Текст]"/>
      <dgm:spPr/>
      <dgm:t>
        <a:bodyPr/>
        <a:lstStyle/>
        <a:p>
          <a:r>
            <a:rPr lang="ru-RU" dirty="0" smtClean="0"/>
            <a:t>Ломоносова 29/1  </a:t>
          </a:r>
          <a:endParaRPr lang="ru-RU" dirty="0"/>
        </a:p>
      </dgm:t>
    </dgm:pt>
    <dgm:pt modelId="{DCAECEF1-423F-4EBC-8AC5-FE4F5E140D1B}" type="parTrans" cxnId="{34F341A0-1887-41B8-9B50-4E7A5E5D019A}">
      <dgm:prSet/>
      <dgm:spPr/>
      <dgm:t>
        <a:bodyPr/>
        <a:lstStyle/>
        <a:p>
          <a:endParaRPr lang="ru-RU"/>
        </a:p>
      </dgm:t>
    </dgm:pt>
    <dgm:pt modelId="{2DDFC332-96E5-480B-B183-833D4C87CFD6}" type="sibTrans" cxnId="{34F341A0-1887-41B8-9B50-4E7A5E5D019A}">
      <dgm:prSet/>
      <dgm:spPr/>
      <dgm:t>
        <a:bodyPr/>
        <a:lstStyle/>
        <a:p>
          <a:endParaRPr lang="ru-RU"/>
        </a:p>
      </dgm:t>
    </dgm:pt>
    <dgm:pt modelId="{2BB052D0-1933-4B47-8E19-9E3A7EB63815}">
      <dgm:prSet phldrT="[Текст]"/>
      <dgm:spPr/>
      <dgm:t>
        <a:bodyPr/>
        <a:lstStyle/>
        <a:p>
          <a:r>
            <a:rPr lang="ru-RU" dirty="0" smtClean="0"/>
            <a:t>84 % квартир срок поверки ИПУ ГВС истек в 2013 г., ИПУ ХВС опломбированы до 2015 г.</a:t>
          </a:r>
          <a:endParaRPr lang="ru-RU" dirty="0"/>
        </a:p>
      </dgm:t>
    </dgm:pt>
    <dgm:pt modelId="{FB3C37CD-90FF-4FDE-96B1-5C0C9817A3CE}" type="parTrans" cxnId="{FFD42F31-9DE1-43C7-AA40-389E705B3A82}">
      <dgm:prSet/>
      <dgm:spPr/>
      <dgm:t>
        <a:bodyPr/>
        <a:lstStyle/>
        <a:p>
          <a:endParaRPr lang="ru-RU"/>
        </a:p>
      </dgm:t>
    </dgm:pt>
    <dgm:pt modelId="{3D01A058-7170-4D3A-AD68-C6DB7D305035}" type="sibTrans" cxnId="{FFD42F31-9DE1-43C7-AA40-389E705B3A82}">
      <dgm:prSet/>
      <dgm:spPr/>
      <dgm:t>
        <a:bodyPr/>
        <a:lstStyle/>
        <a:p>
          <a:endParaRPr lang="ru-RU"/>
        </a:p>
      </dgm:t>
    </dgm:pt>
    <dgm:pt modelId="{B5840617-37B0-4AB0-B995-7329321723A9}">
      <dgm:prSet phldrT="[Текст]"/>
      <dgm:spPr/>
      <dgm:t>
        <a:bodyPr/>
        <a:lstStyle/>
        <a:p>
          <a:r>
            <a:rPr lang="ru-RU" dirty="0" smtClean="0"/>
            <a:t>.-40 % квартир срок поверки истек в 2011 г.  ИПУ ХВС- в 2013 г.</a:t>
          </a:r>
          <a:endParaRPr lang="ru-RU" dirty="0"/>
        </a:p>
      </dgm:t>
    </dgm:pt>
    <dgm:pt modelId="{CDE7A9CB-ACA5-45C8-A4C4-280447C87792}" type="parTrans" cxnId="{3C2E467F-AE69-4926-8836-9C88CA8C39DD}">
      <dgm:prSet/>
      <dgm:spPr/>
      <dgm:t>
        <a:bodyPr/>
        <a:lstStyle/>
        <a:p>
          <a:endParaRPr lang="ru-RU"/>
        </a:p>
      </dgm:t>
    </dgm:pt>
    <dgm:pt modelId="{40E419D7-3F4C-415E-BF47-08448AA76A1C}" type="sibTrans" cxnId="{3C2E467F-AE69-4926-8836-9C88CA8C39DD}">
      <dgm:prSet/>
      <dgm:spPr/>
      <dgm:t>
        <a:bodyPr/>
        <a:lstStyle/>
        <a:p>
          <a:endParaRPr lang="ru-RU"/>
        </a:p>
      </dgm:t>
    </dgm:pt>
    <dgm:pt modelId="{9D353EF5-0AF4-44B8-93E8-651C5EAF717E}">
      <dgm:prSet phldrT="[Текст]"/>
      <dgm:spPr/>
      <dgm:t>
        <a:bodyPr/>
        <a:lstStyle/>
        <a:p>
          <a:r>
            <a:rPr lang="ru-RU" dirty="0" smtClean="0"/>
            <a:t>– 55% квартир срок поверки ИПУ ГВС истек в 2012 г, ИПУ ХВС -2014 г.  </a:t>
          </a:r>
          <a:endParaRPr lang="ru-RU" dirty="0"/>
        </a:p>
      </dgm:t>
    </dgm:pt>
    <dgm:pt modelId="{310A870A-BA10-4CE3-8B61-B55C1C4F7C81}" type="parTrans" cxnId="{F035A918-8B5F-4F8C-B827-D8BBE76AEBBB}">
      <dgm:prSet/>
      <dgm:spPr/>
      <dgm:t>
        <a:bodyPr/>
        <a:lstStyle/>
        <a:p>
          <a:endParaRPr lang="ru-RU"/>
        </a:p>
      </dgm:t>
    </dgm:pt>
    <dgm:pt modelId="{FE13CACD-0D60-456C-9EB7-C2E0F1222CE3}" type="sibTrans" cxnId="{F035A918-8B5F-4F8C-B827-D8BBE76AEBBB}">
      <dgm:prSet/>
      <dgm:spPr/>
      <dgm:t>
        <a:bodyPr/>
        <a:lstStyle/>
        <a:p>
          <a:endParaRPr lang="ru-RU"/>
        </a:p>
      </dgm:t>
    </dgm:pt>
    <dgm:pt modelId="{CED666B9-7EB4-4421-B66C-5FDEE946BDB9}">
      <dgm:prSet phldrT="[Текст]"/>
      <dgm:spPr/>
      <dgm:t>
        <a:bodyPr/>
        <a:lstStyle/>
        <a:p>
          <a:r>
            <a:rPr lang="ru-RU" dirty="0" err="1" smtClean="0"/>
            <a:t>Эл.энергия</a:t>
          </a:r>
          <a:r>
            <a:rPr lang="ru-RU" dirty="0" smtClean="0"/>
            <a:t> и ХВС  - опломбированы</a:t>
          </a:r>
          <a:endParaRPr lang="ru-RU" dirty="0"/>
        </a:p>
      </dgm:t>
    </dgm:pt>
    <dgm:pt modelId="{22C69E78-5B69-4B89-96F4-A278F69BCA46}" type="parTrans" cxnId="{DD8C3FA5-2803-4583-A6D1-12AB294BD838}">
      <dgm:prSet/>
      <dgm:spPr/>
      <dgm:t>
        <a:bodyPr/>
        <a:lstStyle/>
        <a:p>
          <a:endParaRPr lang="ru-RU"/>
        </a:p>
      </dgm:t>
    </dgm:pt>
    <dgm:pt modelId="{594772C6-12FB-4926-AFFC-2DAD24C82F69}" type="sibTrans" cxnId="{DD8C3FA5-2803-4583-A6D1-12AB294BD838}">
      <dgm:prSet/>
      <dgm:spPr/>
      <dgm:t>
        <a:bodyPr/>
        <a:lstStyle/>
        <a:p>
          <a:endParaRPr lang="ru-RU"/>
        </a:p>
      </dgm:t>
    </dgm:pt>
    <dgm:pt modelId="{74B89A5B-47B7-4500-B956-1EC8E43B9676}">
      <dgm:prSet phldrT="[Текст]"/>
      <dgm:spPr/>
      <dgm:t>
        <a:bodyPr/>
        <a:lstStyle/>
        <a:p>
          <a:r>
            <a:rPr lang="ru-RU" dirty="0" smtClean="0"/>
            <a:t>30 % квартир опломбированы</a:t>
          </a:r>
          <a:endParaRPr lang="ru-RU" dirty="0"/>
        </a:p>
      </dgm:t>
    </dgm:pt>
    <dgm:pt modelId="{85D4A008-7C10-4DB4-92DD-0166559F5383}" type="parTrans" cxnId="{7779BCF8-1C83-42CD-AFB3-47BDADAC4649}">
      <dgm:prSet/>
      <dgm:spPr/>
    </dgm:pt>
    <dgm:pt modelId="{9033B62C-556C-441C-A50A-317CBEB9308B}" type="sibTrans" cxnId="{7779BCF8-1C83-42CD-AFB3-47BDADAC4649}">
      <dgm:prSet/>
      <dgm:spPr/>
    </dgm:pt>
    <dgm:pt modelId="{3D926CF2-227C-4460-B97A-21723D20000B}">
      <dgm:prSet phldrT="[Текст]"/>
      <dgm:spPr/>
      <dgm:t>
        <a:bodyPr/>
        <a:lstStyle/>
        <a:p>
          <a:r>
            <a:rPr lang="ru-RU" dirty="0" smtClean="0"/>
            <a:t>40 % не имеют счетчики ГВС, ХВС .  </a:t>
          </a:r>
          <a:endParaRPr lang="ru-RU" dirty="0"/>
        </a:p>
      </dgm:t>
    </dgm:pt>
    <dgm:pt modelId="{867F6907-276C-4E28-9F71-514D76E7C3F2}" type="parTrans" cxnId="{0449F1A7-5BFF-4E40-8DD2-7FD279FFDDEA}">
      <dgm:prSet/>
      <dgm:spPr/>
    </dgm:pt>
    <dgm:pt modelId="{4D08C41F-8932-4191-A75E-2A14399FFDEB}" type="sibTrans" cxnId="{0449F1A7-5BFF-4E40-8DD2-7FD279FFDDEA}">
      <dgm:prSet/>
      <dgm:spPr/>
    </dgm:pt>
    <dgm:pt modelId="{CF60BAA7-E6C8-42B4-89EB-B3B4AB5123BC}">
      <dgm:prSet phldrT="[Текст]"/>
      <dgm:spPr/>
      <dgm:t>
        <a:bodyPr/>
        <a:lstStyle/>
        <a:p>
          <a:r>
            <a:rPr lang="ru-RU" dirty="0" err="1" smtClean="0"/>
            <a:t>Эл.энергия</a:t>
          </a:r>
          <a:r>
            <a:rPr lang="ru-RU" dirty="0" smtClean="0"/>
            <a:t> и ХВС  - опломбированы</a:t>
          </a:r>
          <a:endParaRPr lang="ru-RU" dirty="0"/>
        </a:p>
      </dgm:t>
    </dgm:pt>
    <dgm:pt modelId="{94E48213-3ECB-4207-A6FB-9A85F6BC5E32}" type="parTrans" cxnId="{26254D42-A5D3-4436-B098-309474146645}">
      <dgm:prSet/>
      <dgm:spPr/>
    </dgm:pt>
    <dgm:pt modelId="{34ABF0DE-FF2A-4D11-B3B1-79421E587224}" type="sibTrans" cxnId="{26254D42-A5D3-4436-B098-309474146645}">
      <dgm:prSet/>
      <dgm:spPr/>
    </dgm:pt>
    <dgm:pt modelId="{AE63B7E2-8C48-4B4F-94DE-49829086AAC7}">
      <dgm:prSet phldrT="[Текст]"/>
      <dgm:spPr/>
      <dgm:t>
        <a:bodyPr/>
        <a:lstStyle/>
        <a:p>
          <a:r>
            <a:rPr lang="ru-RU" dirty="0" smtClean="0"/>
            <a:t>16%  квартир ИПУ ГВС опломбированы  </a:t>
          </a:r>
          <a:endParaRPr lang="ru-RU" dirty="0"/>
        </a:p>
      </dgm:t>
    </dgm:pt>
    <dgm:pt modelId="{79BED78E-F720-40AD-8717-E3DB33C60197}" type="parTrans" cxnId="{DDA3B649-5CDA-4C8E-926E-16F5FD6FCEC0}">
      <dgm:prSet/>
      <dgm:spPr/>
    </dgm:pt>
    <dgm:pt modelId="{EBDFAC99-82EE-4308-BA64-3AEF3CB7D43A}" type="sibTrans" cxnId="{DDA3B649-5CDA-4C8E-926E-16F5FD6FCEC0}">
      <dgm:prSet/>
      <dgm:spPr/>
    </dgm:pt>
    <dgm:pt modelId="{90E7C8F5-D9C2-45DA-A00E-76C0DA7EDA3D}" type="pres">
      <dgm:prSet presAssocID="{4C3D5EBA-CCC8-44E2-A409-1AED2926388B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80B693D-803F-4F1A-92F4-98C4B97F3CBD}" type="pres">
      <dgm:prSet presAssocID="{AC85C58C-172A-4AFE-AEEA-A82C1F41C413}" presName="comp" presStyleCnt="0"/>
      <dgm:spPr/>
    </dgm:pt>
    <dgm:pt modelId="{51B8D963-E5E1-42CC-B28F-8E04A7A9739B}" type="pres">
      <dgm:prSet presAssocID="{AC85C58C-172A-4AFE-AEEA-A82C1F41C413}" presName="box" presStyleLbl="node1" presStyleIdx="0" presStyleCnt="3"/>
      <dgm:spPr/>
      <dgm:t>
        <a:bodyPr/>
        <a:lstStyle/>
        <a:p>
          <a:endParaRPr lang="ru-RU"/>
        </a:p>
      </dgm:t>
    </dgm:pt>
    <dgm:pt modelId="{D3944564-1FCF-4292-B417-EF77D0696CA4}" type="pres">
      <dgm:prSet presAssocID="{AC85C58C-172A-4AFE-AEEA-A82C1F41C413}" presName="img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4E382DCB-6CAF-4320-A1A8-BB1C6315D613}" type="pres">
      <dgm:prSet presAssocID="{AC85C58C-172A-4AFE-AEEA-A82C1F41C413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3BF84D-9B5B-4F2C-91D0-BC16FCEA6362}" type="pres">
      <dgm:prSet presAssocID="{F8609937-2F2A-4044-8048-127417F3C84E}" presName="spacer" presStyleCnt="0"/>
      <dgm:spPr/>
    </dgm:pt>
    <dgm:pt modelId="{E08938D3-2798-41CD-894C-6BDD57746B9D}" type="pres">
      <dgm:prSet presAssocID="{4BE60A3B-C983-40F7-A1C0-668597BDF98A}" presName="comp" presStyleCnt="0"/>
      <dgm:spPr/>
    </dgm:pt>
    <dgm:pt modelId="{F9407967-6BC5-4D1B-B7FF-11226770637B}" type="pres">
      <dgm:prSet presAssocID="{4BE60A3B-C983-40F7-A1C0-668597BDF98A}" presName="box" presStyleLbl="node1" presStyleIdx="1" presStyleCnt="3"/>
      <dgm:spPr/>
      <dgm:t>
        <a:bodyPr/>
        <a:lstStyle/>
        <a:p>
          <a:endParaRPr lang="ru-RU"/>
        </a:p>
      </dgm:t>
    </dgm:pt>
    <dgm:pt modelId="{680B1B05-367E-49B7-8959-F242FE041D61}" type="pres">
      <dgm:prSet presAssocID="{4BE60A3B-C983-40F7-A1C0-668597BDF98A}" presName="img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A9174147-E311-492C-8C19-5A4DD9E8ED47}" type="pres">
      <dgm:prSet presAssocID="{4BE60A3B-C983-40F7-A1C0-668597BDF98A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A1EA68-A3B7-4EDC-9429-622A96E49AE0}" type="pres">
      <dgm:prSet presAssocID="{BAC87BEC-455C-4781-977E-25E52C0C289C}" presName="spacer" presStyleCnt="0"/>
      <dgm:spPr/>
    </dgm:pt>
    <dgm:pt modelId="{A1E81320-B965-4752-BB72-6959E712FB13}" type="pres">
      <dgm:prSet presAssocID="{42E56EC8-29F5-4777-AC17-774FBCA0D468}" presName="comp" presStyleCnt="0"/>
      <dgm:spPr/>
    </dgm:pt>
    <dgm:pt modelId="{226EFF60-8F52-489C-8A29-955B5059F249}" type="pres">
      <dgm:prSet presAssocID="{42E56EC8-29F5-4777-AC17-774FBCA0D468}" presName="box" presStyleLbl="node1" presStyleIdx="2" presStyleCnt="3"/>
      <dgm:spPr/>
      <dgm:t>
        <a:bodyPr/>
        <a:lstStyle/>
        <a:p>
          <a:endParaRPr lang="ru-RU"/>
        </a:p>
      </dgm:t>
    </dgm:pt>
    <dgm:pt modelId="{E43DA973-2C15-42C3-B432-1904DAED3C17}" type="pres">
      <dgm:prSet presAssocID="{42E56EC8-29F5-4777-AC17-774FBCA0D468}" presName="img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61ABA55A-4409-41DB-8ACE-4BE03B135F23}" type="pres">
      <dgm:prSet presAssocID="{42E56EC8-29F5-4777-AC17-774FBCA0D468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8144397-8FDA-4D1C-8DB3-B62B0B271EA7}" type="presOf" srcId="{B5840617-37B0-4AB0-B995-7329321723A9}" destId="{51B8D963-E5E1-42CC-B28F-8E04A7A9739B}" srcOrd="0" destOrd="2" presId="urn:microsoft.com/office/officeart/2005/8/layout/vList4"/>
    <dgm:cxn modelId="{37D933E6-7AB6-4F35-BEC7-832BB5C99F35}" type="presOf" srcId="{CF60BAA7-E6C8-42B4-89EB-B3B4AB5123BC}" destId="{61ABA55A-4409-41DB-8ACE-4BE03B135F23}" srcOrd="1" destOrd="3" presId="urn:microsoft.com/office/officeart/2005/8/layout/vList4"/>
    <dgm:cxn modelId="{34F341A0-1887-41B8-9B50-4E7A5E5D019A}" srcId="{4C3D5EBA-CCC8-44E2-A409-1AED2926388B}" destId="{42E56EC8-29F5-4777-AC17-774FBCA0D468}" srcOrd="2" destOrd="0" parTransId="{DCAECEF1-423F-4EBC-8AC5-FE4F5E140D1B}" sibTransId="{2DDFC332-96E5-480B-B183-833D4C87CFD6}"/>
    <dgm:cxn modelId="{C9541633-67AE-484A-8E7F-BD2789499C44}" type="presOf" srcId="{4C3D5EBA-CCC8-44E2-A409-1AED2926388B}" destId="{90E7C8F5-D9C2-45DA-A00E-76C0DA7EDA3D}" srcOrd="0" destOrd="0" presId="urn:microsoft.com/office/officeart/2005/8/layout/vList4"/>
    <dgm:cxn modelId="{DB8268D1-94D0-445B-A269-D3218B1C515C}" type="presOf" srcId="{AC85C58C-172A-4AFE-AEEA-A82C1F41C413}" destId="{51B8D963-E5E1-42CC-B28F-8E04A7A9739B}" srcOrd="0" destOrd="0" presId="urn:microsoft.com/office/officeart/2005/8/layout/vList4"/>
    <dgm:cxn modelId="{CE91578A-013D-453E-9554-F26318BA62E1}" type="presOf" srcId="{9D353EF5-0AF4-44B8-93E8-651C5EAF717E}" destId="{51B8D963-E5E1-42CC-B28F-8E04A7A9739B}" srcOrd="0" destOrd="1" presId="urn:microsoft.com/office/officeart/2005/8/layout/vList4"/>
    <dgm:cxn modelId="{038ED553-51B8-46CF-A9F0-D9D7299CFD0D}" type="presOf" srcId="{CF60BAA7-E6C8-42B4-89EB-B3B4AB5123BC}" destId="{226EFF60-8F52-489C-8A29-955B5059F249}" srcOrd="0" destOrd="3" presId="urn:microsoft.com/office/officeart/2005/8/layout/vList4"/>
    <dgm:cxn modelId="{5F0098BE-89AE-45A3-A58A-484792375ED4}" type="presOf" srcId="{03B11745-E5CE-43CC-A844-5784BC0453A8}" destId="{A9174147-E311-492C-8C19-5A4DD9E8ED47}" srcOrd="1" destOrd="4" presId="urn:microsoft.com/office/officeart/2005/8/layout/vList4"/>
    <dgm:cxn modelId="{DDA3B649-5CDA-4C8E-926E-16F5FD6FCEC0}" srcId="{42E56EC8-29F5-4777-AC17-774FBCA0D468}" destId="{AE63B7E2-8C48-4B4F-94DE-49829086AAC7}" srcOrd="1" destOrd="0" parTransId="{79BED78E-F720-40AD-8717-E3DB33C60197}" sibTransId="{EBDFAC99-82EE-4308-BA64-3AEF3CB7D43A}"/>
    <dgm:cxn modelId="{D10D8C2B-9D42-4DDF-8ECF-D785A2726C4C}" type="presOf" srcId="{AE63B7E2-8C48-4B4F-94DE-49829086AAC7}" destId="{226EFF60-8F52-489C-8A29-955B5059F249}" srcOrd="0" destOrd="2" presId="urn:microsoft.com/office/officeart/2005/8/layout/vList4"/>
    <dgm:cxn modelId="{FFD42F31-9DE1-43C7-AA40-389E705B3A82}" srcId="{42E56EC8-29F5-4777-AC17-774FBCA0D468}" destId="{2BB052D0-1933-4B47-8E19-9E3A7EB63815}" srcOrd="0" destOrd="0" parTransId="{FB3C37CD-90FF-4FDE-96B1-5C0C9817A3CE}" sibTransId="{3D01A058-7170-4D3A-AD68-C6DB7D305035}"/>
    <dgm:cxn modelId="{1A09F05A-E0FF-4C46-8944-CF65801706A5}" srcId="{4C3D5EBA-CCC8-44E2-A409-1AED2926388B}" destId="{AC85C58C-172A-4AFE-AEEA-A82C1F41C413}" srcOrd="0" destOrd="0" parTransId="{216134D1-6830-4AFB-8699-C1970DA1A36C}" sibTransId="{F8609937-2F2A-4044-8048-127417F3C84E}"/>
    <dgm:cxn modelId="{3C2E467F-AE69-4926-8836-9C88CA8C39DD}" srcId="{AC85C58C-172A-4AFE-AEEA-A82C1F41C413}" destId="{B5840617-37B0-4AB0-B995-7329321723A9}" srcOrd="1" destOrd="0" parTransId="{CDE7A9CB-ACA5-45C8-A4C4-280447C87792}" sibTransId="{40E419D7-3F4C-415E-BF47-08448AA76A1C}"/>
    <dgm:cxn modelId="{4E10AF87-6B8F-4C8C-B1DD-EF26910C1768}" type="presOf" srcId="{3D926CF2-227C-4460-B97A-21723D20000B}" destId="{A9174147-E311-492C-8C19-5A4DD9E8ED47}" srcOrd="1" destOrd="3" presId="urn:microsoft.com/office/officeart/2005/8/layout/vList4"/>
    <dgm:cxn modelId="{44C837CB-2FAD-4D15-A342-C076E7F21EAD}" type="presOf" srcId="{42E56EC8-29F5-4777-AC17-774FBCA0D468}" destId="{61ABA55A-4409-41DB-8ACE-4BE03B135F23}" srcOrd="1" destOrd="0" presId="urn:microsoft.com/office/officeart/2005/8/layout/vList4"/>
    <dgm:cxn modelId="{042ADC63-B57E-4538-8138-D048CFB51512}" type="presOf" srcId="{4BE60A3B-C983-40F7-A1C0-668597BDF98A}" destId="{F9407967-6BC5-4D1B-B7FF-11226770637B}" srcOrd="0" destOrd="0" presId="urn:microsoft.com/office/officeart/2005/8/layout/vList4"/>
    <dgm:cxn modelId="{F035A918-8B5F-4F8C-B827-D8BBE76AEBBB}" srcId="{AC85C58C-172A-4AFE-AEEA-A82C1F41C413}" destId="{9D353EF5-0AF4-44B8-93E8-651C5EAF717E}" srcOrd="0" destOrd="0" parTransId="{310A870A-BA10-4CE3-8B61-B55C1C4F7C81}" sibTransId="{FE13CACD-0D60-456C-9EB7-C2E0F1222CE3}"/>
    <dgm:cxn modelId="{DD8C3FA5-2803-4583-A6D1-12AB294BD838}" srcId="{AC85C58C-172A-4AFE-AEEA-A82C1F41C413}" destId="{CED666B9-7EB4-4421-B66C-5FDEE946BDB9}" srcOrd="2" destOrd="0" parTransId="{22C69E78-5B69-4B89-96F4-A278F69BCA46}" sibTransId="{594772C6-12FB-4926-AFFC-2DAD24C82F69}"/>
    <dgm:cxn modelId="{B65CE069-F153-4664-8C69-A630FE5AA434}" type="presOf" srcId="{4DFE5590-F029-4822-A1C9-2213218A5B8D}" destId="{A9174147-E311-492C-8C19-5A4DD9E8ED47}" srcOrd="1" destOrd="1" presId="urn:microsoft.com/office/officeart/2005/8/layout/vList4"/>
    <dgm:cxn modelId="{4A5D8CD3-A7A3-4782-A64D-6DEA5CBCA0B6}" type="presOf" srcId="{4BE60A3B-C983-40F7-A1C0-668597BDF98A}" destId="{A9174147-E311-492C-8C19-5A4DD9E8ED47}" srcOrd="1" destOrd="0" presId="urn:microsoft.com/office/officeart/2005/8/layout/vList4"/>
    <dgm:cxn modelId="{03116D91-BDEF-49BC-9F63-3D759571092F}" srcId="{4BE60A3B-C983-40F7-A1C0-668597BDF98A}" destId="{4DFE5590-F029-4822-A1C9-2213218A5B8D}" srcOrd="0" destOrd="0" parTransId="{A5F9329C-455A-4552-8CA7-B0D2414E5411}" sibTransId="{4D685FDA-0E90-49DB-902F-F4134B1F884E}"/>
    <dgm:cxn modelId="{E0CEE300-2C76-4FEB-8968-AAB37EE970E6}" type="presOf" srcId="{AE63B7E2-8C48-4B4F-94DE-49829086AAC7}" destId="{61ABA55A-4409-41DB-8ACE-4BE03B135F23}" srcOrd="1" destOrd="2" presId="urn:microsoft.com/office/officeart/2005/8/layout/vList4"/>
    <dgm:cxn modelId="{A692AA1E-FFFB-4E85-B5A5-193177786EFB}" type="presOf" srcId="{4DFE5590-F029-4822-A1C9-2213218A5B8D}" destId="{F9407967-6BC5-4D1B-B7FF-11226770637B}" srcOrd="0" destOrd="1" presId="urn:microsoft.com/office/officeart/2005/8/layout/vList4"/>
    <dgm:cxn modelId="{10A892CF-B2D9-4BCC-8934-1A5598958E38}" type="presOf" srcId="{CED666B9-7EB4-4421-B66C-5FDEE946BDB9}" destId="{4E382DCB-6CAF-4320-A1A8-BB1C6315D613}" srcOrd="1" destOrd="3" presId="urn:microsoft.com/office/officeart/2005/8/layout/vList4"/>
    <dgm:cxn modelId="{8BC5D587-61D5-4A93-B0BA-74A24C043C26}" type="presOf" srcId="{CED666B9-7EB4-4421-B66C-5FDEE946BDB9}" destId="{51B8D963-E5E1-42CC-B28F-8E04A7A9739B}" srcOrd="0" destOrd="3" presId="urn:microsoft.com/office/officeart/2005/8/layout/vList4"/>
    <dgm:cxn modelId="{26254D42-A5D3-4436-B098-309474146645}" srcId="{42E56EC8-29F5-4777-AC17-774FBCA0D468}" destId="{CF60BAA7-E6C8-42B4-89EB-B3B4AB5123BC}" srcOrd="2" destOrd="0" parTransId="{94E48213-3ECB-4207-A6FB-9A85F6BC5E32}" sibTransId="{34ABF0DE-FF2A-4D11-B3B1-79421E587224}"/>
    <dgm:cxn modelId="{E4C65C6F-1DB8-4D19-BFE4-CB054774D2A3}" type="presOf" srcId="{74B89A5B-47B7-4500-B956-1EC8E43B9676}" destId="{A9174147-E311-492C-8C19-5A4DD9E8ED47}" srcOrd="1" destOrd="2" presId="urn:microsoft.com/office/officeart/2005/8/layout/vList4"/>
    <dgm:cxn modelId="{0B2432BA-99DB-41A7-8C0D-2AE0FF8B720B}" type="presOf" srcId="{2BB052D0-1933-4B47-8E19-9E3A7EB63815}" destId="{226EFF60-8F52-489C-8A29-955B5059F249}" srcOrd="0" destOrd="1" presId="urn:microsoft.com/office/officeart/2005/8/layout/vList4"/>
    <dgm:cxn modelId="{75B8EBBC-08BE-4187-8676-4D4A72C925A8}" type="presOf" srcId="{AC85C58C-172A-4AFE-AEEA-A82C1F41C413}" destId="{4E382DCB-6CAF-4320-A1A8-BB1C6315D613}" srcOrd="1" destOrd="0" presId="urn:microsoft.com/office/officeart/2005/8/layout/vList4"/>
    <dgm:cxn modelId="{A4FAA949-C656-4F3F-8EB3-EB7D691BC63E}" type="presOf" srcId="{9D353EF5-0AF4-44B8-93E8-651C5EAF717E}" destId="{4E382DCB-6CAF-4320-A1A8-BB1C6315D613}" srcOrd="1" destOrd="1" presId="urn:microsoft.com/office/officeart/2005/8/layout/vList4"/>
    <dgm:cxn modelId="{D56A9F6D-0CBF-458C-B649-0A5E50931283}" type="presOf" srcId="{2BB052D0-1933-4B47-8E19-9E3A7EB63815}" destId="{61ABA55A-4409-41DB-8ACE-4BE03B135F23}" srcOrd="1" destOrd="1" presId="urn:microsoft.com/office/officeart/2005/8/layout/vList4"/>
    <dgm:cxn modelId="{FE6EF80F-6506-47C2-AFE5-5C40E9496222}" type="presOf" srcId="{74B89A5B-47B7-4500-B956-1EC8E43B9676}" destId="{F9407967-6BC5-4D1B-B7FF-11226770637B}" srcOrd="0" destOrd="2" presId="urn:microsoft.com/office/officeart/2005/8/layout/vList4"/>
    <dgm:cxn modelId="{BC933F4D-2D7E-408C-9EFA-1B7D6C34D5BB}" srcId="{4C3D5EBA-CCC8-44E2-A409-1AED2926388B}" destId="{4BE60A3B-C983-40F7-A1C0-668597BDF98A}" srcOrd="1" destOrd="0" parTransId="{CA615883-5A3B-4AE0-A5CE-4512F5DA0DA5}" sibTransId="{BAC87BEC-455C-4781-977E-25E52C0C289C}"/>
    <dgm:cxn modelId="{0449F1A7-5BFF-4E40-8DD2-7FD279FFDDEA}" srcId="{4BE60A3B-C983-40F7-A1C0-668597BDF98A}" destId="{3D926CF2-227C-4460-B97A-21723D20000B}" srcOrd="2" destOrd="0" parTransId="{867F6907-276C-4E28-9F71-514D76E7C3F2}" sibTransId="{4D08C41F-8932-4191-A75E-2A14399FFDEB}"/>
    <dgm:cxn modelId="{D8774F7D-C101-4747-8B74-B08EB44E94DC}" type="presOf" srcId="{B5840617-37B0-4AB0-B995-7329321723A9}" destId="{4E382DCB-6CAF-4320-A1A8-BB1C6315D613}" srcOrd="1" destOrd="2" presId="urn:microsoft.com/office/officeart/2005/8/layout/vList4"/>
    <dgm:cxn modelId="{D71C0CCA-5637-4421-A72D-5DAB98A533CE}" type="presOf" srcId="{03B11745-E5CE-43CC-A844-5784BC0453A8}" destId="{F9407967-6BC5-4D1B-B7FF-11226770637B}" srcOrd="0" destOrd="4" presId="urn:microsoft.com/office/officeart/2005/8/layout/vList4"/>
    <dgm:cxn modelId="{7779BCF8-1C83-42CD-AFB3-47BDADAC4649}" srcId="{4BE60A3B-C983-40F7-A1C0-668597BDF98A}" destId="{74B89A5B-47B7-4500-B956-1EC8E43B9676}" srcOrd="1" destOrd="0" parTransId="{85D4A008-7C10-4DB4-92DD-0166559F5383}" sibTransId="{9033B62C-556C-441C-A50A-317CBEB9308B}"/>
    <dgm:cxn modelId="{D941D9E7-C989-4922-BFDF-AEABCB98C7B2}" srcId="{4BE60A3B-C983-40F7-A1C0-668597BDF98A}" destId="{03B11745-E5CE-43CC-A844-5784BC0453A8}" srcOrd="3" destOrd="0" parTransId="{8FE688FF-F3C2-40D9-8C12-D1E9135F0AED}" sibTransId="{D8F6EE24-0AF8-4402-BD65-34FA8E72B1EE}"/>
    <dgm:cxn modelId="{4C75B3E7-1938-4F21-A1E6-B063A672C164}" type="presOf" srcId="{3D926CF2-227C-4460-B97A-21723D20000B}" destId="{F9407967-6BC5-4D1B-B7FF-11226770637B}" srcOrd="0" destOrd="3" presId="urn:microsoft.com/office/officeart/2005/8/layout/vList4"/>
    <dgm:cxn modelId="{3B3CDB70-A35E-40D3-96B4-76E08FEAD21B}" type="presOf" srcId="{42E56EC8-29F5-4777-AC17-774FBCA0D468}" destId="{226EFF60-8F52-489C-8A29-955B5059F249}" srcOrd="0" destOrd="0" presId="urn:microsoft.com/office/officeart/2005/8/layout/vList4"/>
    <dgm:cxn modelId="{1E97C658-D312-4D0A-B0EE-053B7E5EF5C9}" type="presParOf" srcId="{90E7C8F5-D9C2-45DA-A00E-76C0DA7EDA3D}" destId="{580B693D-803F-4F1A-92F4-98C4B97F3CBD}" srcOrd="0" destOrd="0" presId="urn:microsoft.com/office/officeart/2005/8/layout/vList4"/>
    <dgm:cxn modelId="{44132367-D83F-41A8-9BC9-B01E90BA933E}" type="presParOf" srcId="{580B693D-803F-4F1A-92F4-98C4B97F3CBD}" destId="{51B8D963-E5E1-42CC-B28F-8E04A7A9739B}" srcOrd="0" destOrd="0" presId="urn:microsoft.com/office/officeart/2005/8/layout/vList4"/>
    <dgm:cxn modelId="{AC388612-7994-424F-A4DE-A1E49745742F}" type="presParOf" srcId="{580B693D-803F-4F1A-92F4-98C4B97F3CBD}" destId="{D3944564-1FCF-4292-B417-EF77D0696CA4}" srcOrd="1" destOrd="0" presId="urn:microsoft.com/office/officeart/2005/8/layout/vList4"/>
    <dgm:cxn modelId="{3D0BE316-FC5F-4FDB-84BF-B145FC619ABA}" type="presParOf" srcId="{580B693D-803F-4F1A-92F4-98C4B97F3CBD}" destId="{4E382DCB-6CAF-4320-A1A8-BB1C6315D613}" srcOrd="2" destOrd="0" presId="urn:microsoft.com/office/officeart/2005/8/layout/vList4"/>
    <dgm:cxn modelId="{CB9A8510-B0E1-424E-B1A8-6826508F2F7B}" type="presParOf" srcId="{90E7C8F5-D9C2-45DA-A00E-76C0DA7EDA3D}" destId="{043BF84D-9B5B-4F2C-91D0-BC16FCEA6362}" srcOrd="1" destOrd="0" presId="urn:microsoft.com/office/officeart/2005/8/layout/vList4"/>
    <dgm:cxn modelId="{F0CE71F0-4D38-4FF6-99AC-AD125C9965B2}" type="presParOf" srcId="{90E7C8F5-D9C2-45DA-A00E-76C0DA7EDA3D}" destId="{E08938D3-2798-41CD-894C-6BDD57746B9D}" srcOrd="2" destOrd="0" presId="urn:microsoft.com/office/officeart/2005/8/layout/vList4"/>
    <dgm:cxn modelId="{EDA87A48-BF9A-45B9-8DD8-13663C2DE63B}" type="presParOf" srcId="{E08938D3-2798-41CD-894C-6BDD57746B9D}" destId="{F9407967-6BC5-4D1B-B7FF-11226770637B}" srcOrd="0" destOrd="0" presId="urn:microsoft.com/office/officeart/2005/8/layout/vList4"/>
    <dgm:cxn modelId="{F2266899-EB35-4712-B0A3-90CAC9A14703}" type="presParOf" srcId="{E08938D3-2798-41CD-894C-6BDD57746B9D}" destId="{680B1B05-367E-49B7-8959-F242FE041D61}" srcOrd="1" destOrd="0" presId="urn:microsoft.com/office/officeart/2005/8/layout/vList4"/>
    <dgm:cxn modelId="{7625E68D-4801-408C-A21C-74ECF482E11D}" type="presParOf" srcId="{E08938D3-2798-41CD-894C-6BDD57746B9D}" destId="{A9174147-E311-492C-8C19-5A4DD9E8ED47}" srcOrd="2" destOrd="0" presId="urn:microsoft.com/office/officeart/2005/8/layout/vList4"/>
    <dgm:cxn modelId="{77DADED1-14F2-4256-BDA0-1961479B073D}" type="presParOf" srcId="{90E7C8F5-D9C2-45DA-A00E-76C0DA7EDA3D}" destId="{B1A1EA68-A3B7-4EDC-9429-622A96E49AE0}" srcOrd="3" destOrd="0" presId="urn:microsoft.com/office/officeart/2005/8/layout/vList4"/>
    <dgm:cxn modelId="{7ADE2742-C6E2-4A98-87C4-345BE26BE953}" type="presParOf" srcId="{90E7C8F5-D9C2-45DA-A00E-76C0DA7EDA3D}" destId="{A1E81320-B965-4752-BB72-6959E712FB13}" srcOrd="4" destOrd="0" presId="urn:microsoft.com/office/officeart/2005/8/layout/vList4"/>
    <dgm:cxn modelId="{F3DFA18D-B3FC-4902-9410-F951085F3834}" type="presParOf" srcId="{A1E81320-B965-4752-BB72-6959E712FB13}" destId="{226EFF60-8F52-489C-8A29-955B5059F249}" srcOrd="0" destOrd="0" presId="urn:microsoft.com/office/officeart/2005/8/layout/vList4"/>
    <dgm:cxn modelId="{0A5ADB8E-AC6C-4B8B-9A3D-2F8E1BA17F37}" type="presParOf" srcId="{A1E81320-B965-4752-BB72-6959E712FB13}" destId="{E43DA973-2C15-42C3-B432-1904DAED3C17}" srcOrd="1" destOrd="0" presId="urn:microsoft.com/office/officeart/2005/8/layout/vList4"/>
    <dgm:cxn modelId="{3B415FBA-B42B-4351-898E-613A55D1F80A}" type="presParOf" srcId="{A1E81320-B965-4752-BB72-6959E712FB13}" destId="{61ABA55A-4409-41DB-8ACE-4BE03B135F23}" srcOrd="2" destOrd="0" presId="urn:microsoft.com/office/officeart/2005/8/layout/vList4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7FFE594-6E25-45CC-8340-6E9AEF4755A6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FFBAB3F-4760-40A5-936B-C7908226D688}">
      <dgm:prSet phldrT="[Текст]"/>
      <dgm:spPr/>
      <dgm:t>
        <a:bodyPr/>
        <a:lstStyle/>
        <a:p>
          <a:r>
            <a:rPr lang="ru-RU" dirty="0" smtClean="0"/>
            <a:t>Ломоносова 29 </a:t>
          </a:r>
          <a:endParaRPr lang="ru-RU" dirty="0"/>
        </a:p>
      </dgm:t>
    </dgm:pt>
    <dgm:pt modelId="{DBA831A8-87BA-4CB0-BA63-FA0BBA2FC50A}" type="parTrans" cxnId="{9C9B4AD5-DC74-4E2F-8B67-0E4A04B8EBF3}">
      <dgm:prSet/>
      <dgm:spPr/>
      <dgm:t>
        <a:bodyPr/>
        <a:lstStyle/>
        <a:p>
          <a:endParaRPr lang="ru-RU"/>
        </a:p>
      </dgm:t>
    </dgm:pt>
    <dgm:pt modelId="{258B9AC0-23E4-428D-AA71-98CB90293433}" type="sibTrans" cxnId="{9C9B4AD5-DC74-4E2F-8B67-0E4A04B8EBF3}">
      <dgm:prSet/>
      <dgm:spPr/>
      <dgm:t>
        <a:bodyPr/>
        <a:lstStyle/>
        <a:p>
          <a:endParaRPr lang="ru-RU"/>
        </a:p>
      </dgm:t>
    </dgm:pt>
    <dgm:pt modelId="{3C4276FC-250B-404D-94DB-40D24EA01B7D}">
      <dgm:prSet phldrT="[Текст]"/>
      <dgm:spPr/>
      <dgm:t>
        <a:bodyPr/>
        <a:lstStyle/>
        <a:p>
          <a:r>
            <a:rPr lang="ru-RU" dirty="0" smtClean="0"/>
            <a:t>83 % квартир ИПУ ГВС истек срок поверки в 2012 г. ИПУ ХВС  в 2013 г. </a:t>
          </a:r>
          <a:endParaRPr lang="ru-RU" dirty="0"/>
        </a:p>
      </dgm:t>
    </dgm:pt>
    <dgm:pt modelId="{63263D30-8038-4E4A-B08A-CA8B7D594D3D}" type="parTrans" cxnId="{138E8700-AF4E-4B77-9FC4-0C17F313E46A}">
      <dgm:prSet/>
      <dgm:spPr/>
      <dgm:t>
        <a:bodyPr/>
        <a:lstStyle/>
        <a:p>
          <a:endParaRPr lang="ru-RU"/>
        </a:p>
      </dgm:t>
    </dgm:pt>
    <dgm:pt modelId="{2921E9FE-D1EF-46BC-BE4F-2D73087E6884}" type="sibTrans" cxnId="{138E8700-AF4E-4B77-9FC4-0C17F313E46A}">
      <dgm:prSet/>
      <dgm:spPr/>
      <dgm:t>
        <a:bodyPr/>
        <a:lstStyle/>
        <a:p>
          <a:endParaRPr lang="ru-RU"/>
        </a:p>
      </dgm:t>
    </dgm:pt>
    <dgm:pt modelId="{D15E594E-3827-4056-9791-4DAD1F7E1D74}">
      <dgm:prSet phldrT="[Текст]"/>
      <dgm:spPr/>
      <dgm:t>
        <a:bodyPr/>
        <a:lstStyle/>
        <a:p>
          <a:r>
            <a:rPr lang="ru-RU" dirty="0" smtClean="0"/>
            <a:t>Пояркова 23 </a:t>
          </a:r>
          <a:endParaRPr lang="ru-RU" dirty="0"/>
        </a:p>
      </dgm:t>
    </dgm:pt>
    <dgm:pt modelId="{3A831F29-93F0-4A4C-904E-102BBEFFA52E}" type="parTrans" cxnId="{6D00387A-FD9D-4D8B-848F-8421152EF840}">
      <dgm:prSet/>
      <dgm:spPr/>
      <dgm:t>
        <a:bodyPr/>
        <a:lstStyle/>
        <a:p>
          <a:endParaRPr lang="ru-RU"/>
        </a:p>
      </dgm:t>
    </dgm:pt>
    <dgm:pt modelId="{B537FF19-ED08-41E5-9431-00967C966708}" type="sibTrans" cxnId="{6D00387A-FD9D-4D8B-848F-8421152EF840}">
      <dgm:prSet/>
      <dgm:spPr/>
      <dgm:t>
        <a:bodyPr/>
        <a:lstStyle/>
        <a:p>
          <a:endParaRPr lang="ru-RU"/>
        </a:p>
      </dgm:t>
    </dgm:pt>
    <dgm:pt modelId="{B9C42A6A-DC0E-4346-906B-05DF43F43804}">
      <dgm:prSet phldrT="[Текст]"/>
      <dgm:spPr/>
      <dgm:t>
        <a:bodyPr/>
        <a:lstStyle/>
        <a:p>
          <a:r>
            <a:rPr lang="ru-RU" dirty="0" smtClean="0"/>
            <a:t>97 % квартир ИПУ ГВС истек срок поверки в 2009 г. ИПУ ХВС истек срок поверки  в 2011 г. </a:t>
          </a:r>
          <a:endParaRPr lang="ru-RU" dirty="0"/>
        </a:p>
      </dgm:t>
    </dgm:pt>
    <dgm:pt modelId="{D367D61B-4DB9-4D2F-BD1D-BEEF17D5AC72}" type="parTrans" cxnId="{D6A309D5-8469-4192-B9F7-503A48F5A00B}">
      <dgm:prSet/>
      <dgm:spPr/>
      <dgm:t>
        <a:bodyPr/>
        <a:lstStyle/>
        <a:p>
          <a:endParaRPr lang="ru-RU"/>
        </a:p>
      </dgm:t>
    </dgm:pt>
    <dgm:pt modelId="{C462CC59-5041-4B80-A9BE-8F4F12376B9C}" type="sibTrans" cxnId="{D6A309D5-8469-4192-B9F7-503A48F5A00B}">
      <dgm:prSet/>
      <dgm:spPr/>
      <dgm:t>
        <a:bodyPr/>
        <a:lstStyle/>
        <a:p>
          <a:endParaRPr lang="ru-RU"/>
        </a:p>
      </dgm:t>
    </dgm:pt>
    <dgm:pt modelId="{255EC388-652D-4942-9DBC-52452075203F}">
      <dgm:prSet phldrT="[Текст]"/>
      <dgm:spPr/>
      <dgm:t>
        <a:bodyPr/>
        <a:lstStyle/>
        <a:p>
          <a:r>
            <a:rPr lang="ru-RU" dirty="0" smtClean="0"/>
            <a:t>3 % опломбированы </a:t>
          </a:r>
          <a:endParaRPr lang="ru-RU" dirty="0"/>
        </a:p>
      </dgm:t>
    </dgm:pt>
    <dgm:pt modelId="{46BE39D8-0150-4433-8ADE-BBC04E1149A1}" type="parTrans" cxnId="{3D92B308-37C4-4E50-9602-7CA2E4EFD5BC}">
      <dgm:prSet/>
      <dgm:spPr/>
      <dgm:t>
        <a:bodyPr/>
        <a:lstStyle/>
        <a:p>
          <a:endParaRPr lang="ru-RU"/>
        </a:p>
      </dgm:t>
    </dgm:pt>
    <dgm:pt modelId="{11F6C050-0AB1-488B-9015-73F3A6B9FF9E}" type="sibTrans" cxnId="{3D92B308-37C4-4E50-9602-7CA2E4EFD5BC}">
      <dgm:prSet/>
      <dgm:spPr/>
      <dgm:t>
        <a:bodyPr/>
        <a:lstStyle/>
        <a:p>
          <a:endParaRPr lang="ru-RU"/>
        </a:p>
      </dgm:t>
    </dgm:pt>
    <dgm:pt modelId="{133CC876-C262-4946-B771-D5EFFC8000C8}">
      <dgm:prSet phldrT="[Текст]"/>
      <dgm:spPr/>
      <dgm:t>
        <a:bodyPr/>
        <a:lstStyle/>
        <a:p>
          <a:r>
            <a:rPr lang="ru-RU" dirty="0" smtClean="0"/>
            <a:t>Орджоникидзе 22 </a:t>
          </a:r>
          <a:endParaRPr lang="ru-RU" dirty="0"/>
        </a:p>
      </dgm:t>
    </dgm:pt>
    <dgm:pt modelId="{1F524337-9C2B-41E4-91DC-ED9DB9C44BA0}" type="parTrans" cxnId="{8C3FC0D4-98CD-439D-9A46-F390DDAB2799}">
      <dgm:prSet/>
      <dgm:spPr/>
      <dgm:t>
        <a:bodyPr/>
        <a:lstStyle/>
        <a:p>
          <a:endParaRPr lang="ru-RU"/>
        </a:p>
      </dgm:t>
    </dgm:pt>
    <dgm:pt modelId="{110DC91D-6F27-45E8-A08E-84B39565E6FC}" type="sibTrans" cxnId="{8C3FC0D4-98CD-439D-9A46-F390DDAB2799}">
      <dgm:prSet/>
      <dgm:spPr/>
      <dgm:t>
        <a:bodyPr/>
        <a:lstStyle/>
        <a:p>
          <a:endParaRPr lang="ru-RU"/>
        </a:p>
      </dgm:t>
    </dgm:pt>
    <dgm:pt modelId="{D8C3803B-0B5D-443F-9218-AE3F2F81EFEB}">
      <dgm:prSet phldrT="[Текст]"/>
      <dgm:spPr/>
      <dgm:t>
        <a:bodyPr/>
        <a:lstStyle/>
        <a:p>
          <a:r>
            <a:rPr lang="ru-RU" dirty="0" smtClean="0"/>
            <a:t>46% квартир ИПУ ГВС истек срок поверки в 2008 г., ИПУ ХВС  - в 2010 г. </a:t>
          </a:r>
          <a:endParaRPr lang="ru-RU" dirty="0"/>
        </a:p>
      </dgm:t>
    </dgm:pt>
    <dgm:pt modelId="{620BC112-01C4-4C8F-B3C4-B0C40ECA5757}" type="parTrans" cxnId="{41FF684B-5E0E-4B1B-8B31-32273C552367}">
      <dgm:prSet/>
      <dgm:spPr/>
      <dgm:t>
        <a:bodyPr/>
        <a:lstStyle/>
        <a:p>
          <a:endParaRPr lang="ru-RU"/>
        </a:p>
      </dgm:t>
    </dgm:pt>
    <dgm:pt modelId="{F6109190-EF5A-47B1-88A6-D64806049541}" type="sibTrans" cxnId="{41FF684B-5E0E-4B1B-8B31-32273C552367}">
      <dgm:prSet/>
      <dgm:spPr/>
      <dgm:t>
        <a:bodyPr/>
        <a:lstStyle/>
        <a:p>
          <a:endParaRPr lang="ru-RU"/>
        </a:p>
      </dgm:t>
    </dgm:pt>
    <dgm:pt modelId="{CBAAFC2D-43EC-409C-BBCF-5D12456FBDFD}">
      <dgm:prSet phldrT="[Текст]"/>
      <dgm:spPr/>
      <dgm:t>
        <a:bodyPr/>
        <a:lstStyle/>
        <a:p>
          <a:r>
            <a:rPr lang="ru-RU" dirty="0" smtClean="0"/>
            <a:t>9  % опломбированы</a:t>
          </a:r>
          <a:endParaRPr lang="ru-RU" dirty="0"/>
        </a:p>
      </dgm:t>
    </dgm:pt>
    <dgm:pt modelId="{440B574F-21F4-4D28-AD53-EF6403B5AB30}" type="parTrans" cxnId="{27DA8268-94DF-4583-86DA-28FEB8AE5D41}">
      <dgm:prSet/>
      <dgm:spPr/>
      <dgm:t>
        <a:bodyPr/>
        <a:lstStyle/>
        <a:p>
          <a:endParaRPr lang="ru-RU"/>
        </a:p>
      </dgm:t>
    </dgm:pt>
    <dgm:pt modelId="{63A7B5DA-87D5-4872-B039-473A9AC98CF3}" type="sibTrans" cxnId="{27DA8268-94DF-4583-86DA-28FEB8AE5D41}">
      <dgm:prSet/>
      <dgm:spPr/>
      <dgm:t>
        <a:bodyPr/>
        <a:lstStyle/>
        <a:p>
          <a:endParaRPr lang="ru-RU"/>
        </a:p>
      </dgm:t>
    </dgm:pt>
    <dgm:pt modelId="{86252FF4-7983-4515-98DE-5F3D15FE607D}">
      <dgm:prSet phldrT="[Текст]"/>
      <dgm:spPr/>
      <dgm:t>
        <a:bodyPr/>
        <a:lstStyle/>
        <a:p>
          <a:r>
            <a:rPr lang="ru-RU" dirty="0" smtClean="0"/>
            <a:t>8 % не имеют счетчиков</a:t>
          </a:r>
          <a:endParaRPr lang="ru-RU" dirty="0"/>
        </a:p>
      </dgm:t>
    </dgm:pt>
    <dgm:pt modelId="{71C3C570-4736-42F2-9A33-69D02089F5FA}" type="parTrans" cxnId="{0284B850-0EE5-4F16-B2D2-5EC3EBF53A13}">
      <dgm:prSet/>
      <dgm:spPr/>
      <dgm:t>
        <a:bodyPr/>
        <a:lstStyle/>
        <a:p>
          <a:endParaRPr lang="ru-RU"/>
        </a:p>
      </dgm:t>
    </dgm:pt>
    <dgm:pt modelId="{F8666FE8-B464-47EC-9955-021FA63D06BD}" type="sibTrans" cxnId="{0284B850-0EE5-4F16-B2D2-5EC3EBF53A13}">
      <dgm:prSet/>
      <dgm:spPr/>
      <dgm:t>
        <a:bodyPr/>
        <a:lstStyle/>
        <a:p>
          <a:endParaRPr lang="ru-RU"/>
        </a:p>
      </dgm:t>
    </dgm:pt>
    <dgm:pt modelId="{228B3C78-C4AF-475F-A335-989EC5C1A00D}">
      <dgm:prSet phldrT="[Текст]"/>
      <dgm:spPr/>
      <dgm:t>
        <a:bodyPr/>
        <a:lstStyle/>
        <a:p>
          <a:r>
            <a:rPr lang="ru-RU" dirty="0" smtClean="0"/>
            <a:t> </a:t>
          </a:r>
          <a:r>
            <a:rPr lang="ru-RU" dirty="0" err="1" smtClean="0"/>
            <a:t>Эл.энергия</a:t>
          </a:r>
          <a:r>
            <a:rPr lang="ru-RU" dirty="0" smtClean="0"/>
            <a:t> - опломбированы</a:t>
          </a:r>
          <a:endParaRPr lang="ru-RU" dirty="0"/>
        </a:p>
      </dgm:t>
    </dgm:pt>
    <dgm:pt modelId="{F6CF2A26-4021-422F-B32C-24C1F3FFDAD8}" type="parTrans" cxnId="{F89BF76B-F82A-477D-AF61-9DFF6F71BF0D}">
      <dgm:prSet/>
      <dgm:spPr/>
      <dgm:t>
        <a:bodyPr/>
        <a:lstStyle/>
        <a:p>
          <a:endParaRPr lang="ru-RU"/>
        </a:p>
      </dgm:t>
    </dgm:pt>
    <dgm:pt modelId="{32A9A94C-29DD-4938-B9E4-29A2F67369CB}" type="sibTrans" cxnId="{F89BF76B-F82A-477D-AF61-9DFF6F71BF0D}">
      <dgm:prSet/>
      <dgm:spPr/>
      <dgm:t>
        <a:bodyPr/>
        <a:lstStyle/>
        <a:p>
          <a:endParaRPr lang="ru-RU"/>
        </a:p>
      </dgm:t>
    </dgm:pt>
    <dgm:pt modelId="{66AC00BC-B95F-42E3-929D-5545F0FB3C86}">
      <dgm:prSet phldrT="[Текст]"/>
      <dgm:spPr/>
      <dgm:t>
        <a:bodyPr/>
        <a:lstStyle/>
        <a:p>
          <a:r>
            <a:rPr lang="ru-RU" dirty="0" err="1" smtClean="0"/>
            <a:t>Эл.энергия</a:t>
          </a:r>
          <a:r>
            <a:rPr lang="ru-RU" dirty="0" smtClean="0"/>
            <a:t> - опломбированы</a:t>
          </a:r>
          <a:endParaRPr lang="ru-RU" dirty="0"/>
        </a:p>
      </dgm:t>
    </dgm:pt>
    <dgm:pt modelId="{8A3ACB8B-DD26-4632-8D96-0A6CA91383DA}" type="parTrans" cxnId="{B29C6ED6-2737-4EDE-9978-738F15143F90}">
      <dgm:prSet/>
      <dgm:spPr/>
      <dgm:t>
        <a:bodyPr/>
        <a:lstStyle/>
        <a:p>
          <a:endParaRPr lang="ru-RU"/>
        </a:p>
      </dgm:t>
    </dgm:pt>
    <dgm:pt modelId="{EC43E436-4118-4927-AE51-AF0963048472}" type="sibTrans" cxnId="{B29C6ED6-2737-4EDE-9978-738F15143F90}">
      <dgm:prSet/>
      <dgm:spPr/>
      <dgm:t>
        <a:bodyPr/>
        <a:lstStyle/>
        <a:p>
          <a:endParaRPr lang="ru-RU"/>
        </a:p>
      </dgm:t>
    </dgm:pt>
    <dgm:pt modelId="{4D6545CF-68E6-444C-B2F3-E596A3927C7E}">
      <dgm:prSet phldrT="[Текст]"/>
      <dgm:spPr/>
      <dgm:t>
        <a:bodyPr/>
        <a:lstStyle/>
        <a:p>
          <a:r>
            <a:rPr lang="ru-RU" dirty="0" smtClean="0"/>
            <a:t>53 % квартир не имеют счетчиков ГВС, ХВС</a:t>
          </a:r>
          <a:endParaRPr lang="ru-RU" dirty="0"/>
        </a:p>
      </dgm:t>
    </dgm:pt>
    <dgm:pt modelId="{C4DB171A-AEAB-415F-9C84-2C601A8E23FB}" type="parTrans" cxnId="{45B9CDDD-98F3-4153-B299-909BFA66C001}">
      <dgm:prSet/>
      <dgm:spPr/>
      <dgm:t>
        <a:bodyPr/>
        <a:lstStyle/>
        <a:p>
          <a:endParaRPr lang="ru-RU"/>
        </a:p>
      </dgm:t>
    </dgm:pt>
    <dgm:pt modelId="{9C78CF11-17D6-41CD-9FC0-7BC6898E3A02}" type="sibTrans" cxnId="{45B9CDDD-98F3-4153-B299-909BFA66C001}">
      <dgm:prSet/>
      <dgm:spPr/>
      <dgm:t>
        <a:bodyPr/>
        <a:lstStyle/>
        <a:p>
          <a:endParaRPr lang="ru-RU"/>
        </a:p>
      </dgm:t>
    </dgm:pt>
    <dgm:pt modelId="{E215292F-76AE-430E-928C-547D0AB0B0A2}">
      <dgm:prSet phldrT="[Текст]"/>
      <dgm:spPr/>
      <dgm:t>
        <a:bodyPr/>
        <a:lstStyle/>
        <a:p>
          <a:r>
            <a:rPr lang="ru-RU" dirty="0" err="1" smtClean="0"/>
            <a:t>Эл.энергия</a:t>
          </a:r>
          <a:r>
            <a:rPr lang="ru-RU" dirty="0" smtClean="0"/>
            <a:t> – срок поверки истекает в 2015 г. </a:t>
          </a:r>
          <a:endParaRPr lang="ru-RU" dirty="0"/>
        </a:p>
      </dgm:t>
    </dgm:pt>
    <dgm:pt modelId="{10F837E4-2EF8-44D4-B999-9B748937AEEE}" type="parTrans" cxnId="{64954E73-B1E2-413D-BC7E-E55C16420040}">
      <dgm:prSet/>
      <dgm:spPr/>
      <dgm:t>
        <a:bodyPr/>
        <a:lstStyle/>
        <a:p>
          <a:endParaRPr lang="ru-RU"/>
        </a:p>
      </dgm:t>
    </dgm:pt>
    <dgm:pt modelId="{A0A1CA67-7B9E-495E-AFD8-A22F6212A79D}" type="sibTrans" cxnId="{64954E73-B1E2-413D-BC7E-E55C16420040}">
      <dgm:prSet/>
      <dgm:spPr/>
      <dgm:t>
        <a:bodyPr/>
        <a:lstStyle/>
        <a:p>
          <a:endParaRPr lang="ru-RU"/>
        </a:p>
      </dgm:t>
    </dgm:pt>
    <dgm:pt modelId="{670344C7-F9DF-43A3-B367-F8E7A0161697}">
      <dgm:prSet phldrT="[Текст]"/>
      <dgm:spPr/>
      <dgm:t>
        <a:bodyPr/>
        <a:lstStyle/>
        <a:p>
          <a:r>
            <a:rPr lang="ru-RU" dirty="0" smtClean="0"/>
            <a:t>1% квартир опломбированы  </a:t>
          </a:r>
          <a:endParaRPr lang="ru-RU" dirty="0"/>
        </a:p>
      </dgm:t>
    </dgm:pt>
    <dgm:pt modelId="{F6561805-D09D-450E-9CA3-CCEF0E6A04D0}" type="parTrans" cxnId="{256D662A-DD2B-44FF-B5EE-5DF10E209A84}">
      <dgm:prSet/>
      <dgm:spPr/>
      <dgm:t>
        <a:bodyPr/>
        <a:lstStyle/>
        <a:p>
          <a:endParaRPr lang="ru-RU"/>
        </a:p>
      </dgm:t>
    </dgm:pt>
    <dgm:pt modelId="{D94B0CE9-12C9-4D64-A94F-D55DA69805F6}" type="sibTrans" cxnId="{256D662A-DD2B-44FF-B5EE-5DF10E209A84}">
      <dgm:prSet/>
      <dgm:spPr/>
      <dgm:t>
        <a:bodyPr/>
        <a:lstStyle/>
        <a:p>
          <a:endParaRPr lang="ru-RU"/>
        </a:p>
      </dgm:t>
    </dgm:pt>
    <dgm:pt modelId="{0AFBBB7F-3FFD-45D9-B0E6-D0ED23F9A24E}" type="pres">
      <dgm:prSet presAssocID="{C7FFE594-6E25-45CC-8340-6E9AEF4755A6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7490994-EADB-4959-9400-68FF50258318}" type="pres">
      <dgm:prSet presAssocID="{9FFBAB3F-4760-40A5-936B-C7908226D688}" presName="comp" presStyleCnt="0"/>
      <dgm:spPr/>
    </dgm:pt>
    <dgm:pt modelId="{9A99DFD0-0F88-4DD3-BE15-EF3EB4F0A460}" type="pres">
      <dgm:prSet presAssocID="{9FFBAB3F-4760-40A5-936B-C7908226D688}" presName="box" presStyleLbl="node1" presStyleIdx="0" presStyleCnt="3"/>
      <dgm:spPr/>
      <dgm:t>
        <a:bodyPr/>
        <a:lstStyle/>
        <a:p>
          <a:endParaRPr lang="ru-RU"/>
        </a:p>
      </dgm:t>
    </dgm:pt>
    <dgm:pt modelId="{4D0485BD-C176-4A2F-9E91-8E84F69121CB}" type="pres">
      <dgm:prSet presAssocID="{9FFBAB3F-4760-40A5-936B-C7908226D688}" presName="img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A51139C8-068C-445D-A028-5513C19ABA71}" type="pres">
      <dgm:prSet presAssocID="{9FFBAB3F-4760-40A5-936B-C7908226D688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8B83E9-F37D-474A-929B-BE34F9472117}" type="pres">
      <dgm:prSet presAssocID="{258B9AC0-23E4-428D-AA71-98CB90293433}" presName="spacer" presStyleCnt="0"/>
      <dgm:spPr/>
    </dgm:pt>
    <dgm:pt modelId="{00128221-6EB0-4CB8-935B-0A7C50C94806}" type="pres">
      <dgm:prSet presAssocID="{D15E594E-3827-4056-9791-4DAD1F7E1D74}" presName="comp" presStyleCnt="0"/>
      <dgm:spPr/>
    </dgm:pt>
    <dgm:pt modelId="{E17B229B-CF94-4ECC-BF40-1BD914438FD8}" type="pres">
      <dgm:prSet presAssocID="{D15E594E-3827-4056-9791-4DAD1F7E1D74}" presName="box" presStyleLbl="node1" presStyleIdx="1" presStyleCnt="3"/>
      <dgm:spPr/>
      <dgm:t>
        <a:bodyPr/>
        <a:lstStyle/>
        <a:p>
          <a:endParaRPr lang="ru-RU"/>
        </a:p>
      </dgm:t>
    </dgm:pt>
    <dgm:pt modelId="{EB9EEBD3-4ECB-42CF-A424-A91C6D266760}" type="pres">
      <dgm:prSet presAssocID="{D15E594E-3827-4056-9791-4DAD1F7E1D74}" presName="img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C109F6A1-8168-47DF-81DE-9523E19BA445}" type="pres">
      <dgm:prSet presAssocID="{D15E594E-3827-4056-9791-4DAD1F7E1D74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165A35-2657-4F0C-9FEC-110F60AF6243}" type="pres">
      <dgm:prSet presAssocID="{B537FF19-ED08-41E5-9431-00967C966708}" presName="spacer" presStyleCnt="0"/>
      <dgm:spPr/>
    </dgm:pt>
    <dgm:pt modelId="{10104A98-38DA-492E-867A-F3BFAB80F0E2}" type="pres">
      <dgm:prSet presAssocID="{133CC876-C262-4946-B771-D5EFFC8000C8}" presName="comp" presStyleCnt="0"/>
      <dgm:spPr/>
    </dgm:pt>
    <dgm:pt modelId="{162F5546-56D2-4555-B703-09E146FE4962}" type="pres">
      <dgm:prSet presAssocID="{133CC876-C262-4946-B771-D5EFFC8000C8}" presName="box" presStyleLbl="node1" presStyleIdx="2" presStyleCnt="3"/>
      <dgm:spPr/>
      <dgm:t>
        <a:bodyPr/>
        <a:lstStyle/>
        <a:p>
          <a:endParaRPr lang="ru-RU"/>
        </a:p>
      </dgm:t>
    </dgm:pt>
    <dgm:pt modelId="{2624518E-9EE0-4B9E-B052-08966AC88D3B}" type="pres">
      <dgm:prSet presAssocID="{133CC876-C262-4946-B771-D5EFFC8000C8}" presName="img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85F03D1F-B002-48F0-976E-EE9FAAC5F282}" type="pres">
      <dgm:prSet presAssocID="{133CC876-C262-4946-B771-D5EFFC8000C8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7211C0E-F4FF-4ACE-B8DB-7A3AFF3FC34B}" type="presOf" srcId="{86252FF4-7983-4515-98DE-5F3D15FE607D}" destId="{A51139C8-068C-445D-A028-5513C19ABA71}" srcOrd="1" destOrd="3" presId="urn:microsoft.com/office/officeart/2005/8/layout/vList4"/>
    <dgm:cxn modelId="{DBB7B9DB-6DCC-47E5-8E22-490B991FB190}" type="presOf" srcId="{133CC876-C262-4946-B771-D5EFFC8000C8}" destId="{85F03D1F-B002-48F0-976E-EE9FAAC5F282}" srcOrd="1" destOrd="0" presId="urn:microsoft.com/office/officeart/2005/8/layout/vList4"/>
    <dgm:cxn modelId="{9FBCEC43-46A6-44BE-8E78-D8EF5C756F84}" type="presOf" srcId="{E215292F-76AE-430E-928C-547D0AB0B0A2}" destId="{162F5546-56D2-4555-B703-09E146FE4962}" srcOrd="0" destOrd="4" presId="urn:microsoft.com/office/officeart/2005/8/layout/vList4"/>
    <dgm:cxn modelId="{D29C2E86-E4FE-4B64-91E5-0CE1EDA3B2AA}" type="presOf" srcId="{D15E594E-3827-4056-9791-4DAD1F7E1D74}" destId="{E17B229B-CF94-4ECC-BF40-1BD914438FD8}" srcOrd="0" destOrd="0" presId="urn:microsoft.com/office/officeart/2005/8/layout/vList4"/>
    <dgm:cxn modelId="{9C9B4AD5-DC74-4E2F-8B67-0E4A04B8EBF3}" srcId="{C7FFE594-6E25-45CC-8340-6E9AEF4755A6}" destId="{9FFBAB3F-4760-40A5-936B-C7908226D688}" srcOrd="0" destOrd="0" parTransId="{DBA831A8-87BA-4CB0-BA63-FA0BBA2FC50A}" sibTransId="{258B9AC0-23E4-428D-AA71-98CB90293433}"/>
    <dgm:cxn modelId="{A3388BD6-0416-444C-9A0D-17595C142948}" type="presOf" srcId="{9FFBAB3F-4760-40A5-936B-C7908226D688}" destId="{A51139C8-068C-445D-A028-5513C19ABA71}" srcOrd="1" destOrd="0" presId="urn:microsoft.com/office/officeart/2005/8/layout/vList4"/>
    <dgm:cxn modelId="{EB0C6506-E23A-4F22-9E1F-272CCF0C509E}" type="presOf" srcId="{4D6545CF-68E6-444C-B2F3-E596A3927C7E}" destId="{85F03D1F-B002-48F0-976E-EE9FAAC5F282}" srcOrd="1" destOrd="2" presId="urn:microsoft.com/office/officeart/2005/8/layout/vList4"/>
    <dgm:cxn modelId="{B29C6ED6-2737-4EDE-9978-738F15143F90}" srcId="{D15E594E-3827-4056-9791-4DAD1F7E1D74}" destId="{66AC00BC-B95F-42E3-929D-5545F0FB3C86}" srcOrd="2" destOrd="0" parTransId="{8A3ACB8B-DD26-4632-8D96-0A6CA91383DA}" sibTransId="{EC43E436-4118-4927-AE51-AF0963048472}"/>
    <dgm:cxn modelId="{B1D208DA-E39E-4D26-8440-A4746513A42E}" type="presOf" srcId="{133CC876-C262-4946-B771-D5EFFC8000C8}" destId="{162F5546-56D2-4555-B703-09E146FE4962}" srcOrd="0" destOrd="0" presId="urn:microsoft.com/office/officeart/2005/8/layout/vList4"/>
    <dgm:cxn modelId="{14D8C5B8-7401-4F37-AF64-C394D1007281}" type="presOf" srcId="{3C4276FC-250B-404D-94DB-40D24EA01B7D}" destId="{9A99DFD0-0F88-4DD3-BE15-EF3EB4F0A460}" srcOrd="0" destOrd="1" presId="urn:microsoft.com/office/officeart/2005/8/layout/vList4"/>
    <dgm:cxn modelId="{256D662A-DD2B-44FF-B5EE-5DF10E209A84}" srcId="{133CC876-C262-4946-B771-D5EFFC8000C8}" destId="{670344C7-F9DF-43A3-B367-F8E7A0161697}" srcOrd="2" destOrd="0" parTransId="{F6561805-D09D-450E-9CA3-CCEF0E6A04D0}" sibTransId="{D94B0CE9-12C9-4D64-A94F-D55DA69805F6}"/>
    <dgm:cxn modelId="{DC396A50-2B50-46E3-BD9A-277BE36F9066}" type="presOf" srcId="{CBAAFC2D-43EC-409C-BBCF-5D12456FBDFD}" destId="{9A99DFD0-0F88-4DD3-BE15-EF3EB4F0A460}" srcOrd="0" destOrd="2" presId="urn:microsoft.com/office/officeart/2005/8/layout/vList4"/>
    <dgm:cxn modelId="{E5744CBE-46EC-4F00-9C8D-304EC1DD82A8}" type="presOf" srcId="{66AC00BC-B95F-42E3-929D-5545F0FB3C86}" destId="{E17B229B-CF94-4ECC-BF40-1BD914438FD8}" srcOrd="0" destOrd="3" presId="urn:microsoft.com/office/officeart/2005/8/layout/vList4"/>
    <dgm:cxn modelId="{413F2BEE-1A7B-4D7E-88FB-E9A782D742FD}" type="presOf" srcId="{228B3C78-C4AF-475F-A335-989EC5C1A00D}" destId="{9A99DFD0-0F88-4DD3-BE15-EF3EB4F0A460}" srcOrd="0" destOrd="4" presId="urn:microsoft.com/office/officeart/2005/8/layout/vList4"/>
    <dgm:cxn modelId="{CE7E877D-EDA4-40B8-9177-FB2E437E2BDE}" type="presOf" srcId="{E215292F-76AE-430E-928C-547D0AB0B0A2}" destId="{85F03D1F-B002-48F0-976E-EE9FAAC5F282}" srcOrd="1" destOrd="4" presId="urn:microsoft.com/office/officeart/2005/8/layout/vList4"/>
    <dgm:cxn modelId="{74B805C9-65F3-4F3F-8AAA-147A4CC8A314}" type="presOf" srcId="{228B3C78-C4AF-475F-A335-989EC5C1A00D}" destId="{A51139C8-068C-445D-A028-5513C19ABA71}" srcOrd="1" destOrd="4" presId="urn:microsoft.com/office/officeart/2005/8/layout/vList4"/>
    <dgm:cxn modelId="{45B9CDDD-98F3-4153-B299-909BFA66C001}" srcId="{133CC876-C262-4946-B771-D5EFFC8000C8}" destId="{4D6545CF-68E6-444C-B2F3-E596A3927C7E}" srcOrd="1" destOrd="0" parTransId="{C4DB171A-AEAB-415F-9C84-2C601A8E23FB}" sibTransId="{9C78CF11-17D6-41CD-9FC0-7BC6898E3A02}"/>
    <dgm:cxn modelId="{0C3846AE-1CD4-4BA0-84EB-1EEA661A0FF4}" type="presOf" srcId="{B9C42A6A-DC0E-4346-906B-05DF43F43804}" destId="{E17B229B-CF94-4ECC-BF40-1BD914438FD8}" srcOrd="0" destOrd="1" presId="urn:microsoft.com/office/officeart/2005/8/layout/vList4"/>
    <dgm:cxn modelId="{7CA09401-BA84-4E67-BDF0-D95EFE7C3CA8}" type="presOf" srcId="{670344C7-F9DF-43A3-B367-F8E7A0161697}" destId="{85F03D1F-B002-48F0-976E-EE9FAAC5F282}" srcOrd="1" destOrd="3" presId="urn:microsoft.com/office/officeart/2005/8/layout/vList4"/>
    <dgm:cxn modelId="{06A3F77E-B72A-4404-A2ED-B31575B6CC52}" type="presOf" srcId="{255EC388-652D-4942-9DBC-52452075203F}" destId="{E17B229B-CF94-4ECC-BF40-1BD914438FD8}" srcOrd="0" destOrd="2" presId="urn:microsoft.com/office/officeart/2005/8/layout/vList4"/>
    <dgm:cxn modelId="{F89BF76B-F82A-477D-AF61-9DFF6F71BF0D}" srcId="{9FFBAB3F-4760-40A5-936B-C7908226D688}" destId="{228B3C78-C4AF-475F-A335-989EC5C1A00D}" srcOrd="3" destOrd="0" parTransId="{F6CF2A26-4021-422F-B32C-24C1F3FFDAD8}" sibTransId="{32A9A94C-29DD-4938-B9E4-29A2F67369CB}"/>
    <dgm:cxn modelId="{ECDDFEB7-482F-4DF3-A3EA-C8911FEA5D73}" type="presOf" srcId="{C7FFE594-6E25-45CC-8340-6E9AEF4755A6}" destId="{0AFBBB7F-3FFD-45D9-B0E6-D0ED23F9A24E}" srcOrd="0" destOrd="0" presId="urn:microsoft.com/office/officeart/2005/8/layout/vList4"/>
    <dgm:cxn modelId="{9E1020CE-2EE0-4E3C-B454-19AB7A101A82}" type="presOf" srcId="{B9C42A6A-DC0E-4346-906B-05DF43F43804}" destId="{C109F6A1-8168-47DF-81DE-9523E19BA445}" srcOrd="1" destOrd="1" presId="urn:microsoft.com/office/officeart/2005/8/layout/vList4"/>
    <dgm:cxn modelId="{8E4A744F-E334-4723-BAC9-C57D75E39C7F}" type="presOf" srcId="{CBAAFC2D-43EC-409C-BBCF-5D12456FBDFD}" destId="{A51139C8-068C-445D-A028-5513C19ABA71}" srcOrd="1" destOrd="2" presId="urn:microsoft.com/office/officeart/2005/8/layout/vList4"/>
    <dgm:cxn modelId="{3770E964-80AD-416D-853F-B3ED9DAE09B7}" type="presOf" srcId="{9FFBAB3F-4760-40A5-936B-C7908226D688}" destId="{9A99DFD0-0F88-4DD3-BE15-EF3EB4F0A460}" srcOrd="0" destOrd="0" presId="urn:microsoft.com/office/officeart/2005/8/layout/vList4"/>
    <dgm:cxn modelId="{672089F6-D529-4DEE-9704-3352F32D8B80}" type="presOf" srcId="{D8C3803B-0B5D-443F-9218-AE3F2F81EFEB}" destId="{85F03D1F-B002-48F0-976E-EE9FAAC5F282}" srcOrd="1" destOrd="1" presId="urn:microsoft.com/office/officeart/2005/8/layout/vList4"/>
    <dgm:cxn modelId="{F6FF0D5A-70F1-4A8D-BC26-9E89AA3B586B}" type="presOf" srcId="{D8C3803B-0B5D-443F-9218-AE3F2F81EFEB}" destId="{162F5546-56D2-4555-B703-09E146FE4962}" srcOrd="0" destOrd="1" presId="urn:microsoft.com/office/officeart/2005/8/layout/vList4"/>
    <dgm:cxn modelId="{D6A309D5-8469-4192-B9F7-503A48F5A00B}" srcId="{D15E594E-3827-4056-9791-4DAD1F7E1D74}" destId="{B9C42A6A-DC0E-4346-906B-05DF43F43804}" srcOrd="0" destOrd="0" parTransId="{D367D61B-4DB9-4D2F-BD1D-BEEF17D5AC72}" sibTransId="{C462CC59-5041-4B80-A9BE-8F4F12376B9C}"/>
    <dgm:cxn modelId="{6D00387A-FD9D-4D8B-848F-8421152EF840}" srcId="{C7FFE594-6E25-45CC-8340-6E9AEF4755A6}" destId="{D15E594E-3827-4056-9791-4DAD1F7E1D74}" srcOrd="1" destOrd="0" parTransId="{3A831F29-93F0-4A4C-904E-102BBEFFA52E}" sibTransId="{B537FF19-ED08-41E5-9431-00967C966708}"/>
    <dgm:cxn modelId="{DEC2E41E-6A97-4C34-AE3B-66C78BE022EE}" type="presOf" srcId="{66AC00BC-B95F-42E3-929D-5545F0FB3C86}" destId="{C109F6A1-8168-47DF-81DE-9523E19BA445}" srcOrd="1" destOrd="3" presId="urn:microsoft.com/office/officeart/2005/8/layout/vList4"/>
    <dgm:cxn modelId="{138E8700-AF4E-4B77-9FC4-0C17F313E46A}" srcId="{9FFBAB3F-4760-40A5-936B-C7908226D688}" destId="{3C4276FC-250B-404D-94DB-40D24EA01B7D}" srcOrd="0" destOrd="0" parTransId="{63263D30-8038-4E4A-B08A-CA8B7D594D3D}" sibTransId="{2921E9FE-D1EF-46BC-BE4F-2D73087E6884}"/>
    <dgm:cxn modelId="{8F00EEC0-8006-449F-9526-26C7BE5EDABD}" type="presOf" srcId="{3C4276FC-250B-404D-94DB-40D24EA01B7D}" destId="{A51139C8-068C-445D-A028-5513C19ABA71}" srcOrd="1" destOrd="1" presId="urn:microsoft.com/office/officeart/2005/8/layout/vList4"/>
    <dgm:cxn modelId="{0284B850-0EE5-4F16-B2D2-5EC3EBF53A13}" srcId="{9FFBAB3F-4760-40A5-936B-C7908226D688}" destId="{86252FF4-7983-4515-98DE-5F3D15FE607D}" srcOrd="2" destOrd="0" parTransId="{71C3C570-4736-42F2-9A33-69D02089F5FA}" sibTransId="{F8666FE8-B464-47EC-9955-021FA63D06BD}"/>
    <dgm:cxn modelId="{3D92B308-37C4-4E50-9602-7CA2E4EFD5BC}" srcId="{D15E594E-3827-4056-9791-4DAD1F7E1D74}" destId="{255EC388-652D-4942-9DBC-52452075203F}" srcOrd="1" destOrd="0" parTransId="{46BE39D8-0150-4433-8ADE-BBC04E1149A1}" sibTransId="{11F6C050-0AB1-488B-9015-73F3A6B9FF9E}"/>
    <dgm:cxn modelId="{8C3FC0D4-98CD-439D-9A46-F390DDAB2799}" srcId="{C7FFE594-6E25-45CC-8340-6E9AEF4755A6}" destId="{133CC876-C262-4946-B771-D5EFFC8000C8}" srcOrd="2" destOrd="0" parTransId="{1F524337-9C2B-41E4-91DC-ED9DB9C44BA0}" sibTransId="{110DC91D-6F27-45E8-A08E-84B39565E6FC}"/>
    <dgm:cxn modelId="{E67670CB-F420-4E10-9DA2-13988B5A6918}" type="presOf" srcId="{255EC388-652D-4942-9DBC-52452075203F}" destId="{C109F6A1-8168-47DF-81DE-9523E19BA445}" srcOrd="1" destOrd="2" presId="urn:microsoft.com/office/officeart/2005/8/layout/vList4"/>
    <dgm:cxn modelId="{64954E73-B1E2-413D-BC7E-E55C16420040}" srcId="{133CC876-C262-4946-B771-D5EFFC8000C8}" destId="{E215292F-76AE-430E-928C-547D0AB0B0A2}" srcOrd="3" destOrd="0" parTransId="{10F837E4-2EF8-44D4-B999-9B748937AEEE}" sibTransId="{A0A1CA67-7B9E-495E-AFD8-A22F6212A79D}"/>
    <dgm:cxn modelId="{41FF684B-5E0E-4B1B-8B31-32273C552367}" srcId="{133CC876-C262-4946-B771-D5EFFC8000C8}" destId="{D8C3803B-0B5D-443F-9218-AE3F2F81EFEB}" srcOrd="0" destOrd="0" parTransId="{620BC112-01C4-4C8F-B3C4-B0C40ECA5757}" sibTransId="{F6109190-EF5A-47B1-88A6-D64806049541}"/>
    <dgm:cxn modelId="{EB72009A-8AFA-4FC0-A686-9AD31153BD4C}" type="presOf" srcId="{4D6545CF-68E6-444C-B2F3-E596A3927C7E}" destId="{162F5546-56D2-4555-B703-09E146FE4962}" srcOrd="0" destOrd="2" presId="urn:microsoft.com/office/officeart/2005/8/layout/vList4"/>
    <dgm:cxn modelId="{27DA8268-94DF-4583-86DA-28FEB8AE5D41}" srcId="{9FFBAB3F-4760-40A5-936B-C7908226D688}" destId="{CBAAFC2D-43EC-409C-BBCF-5D12456FBDFD}" srcOrd="1" destOrd="0" parTransId="{440B574F-21F4-4D28-AD53-EF6403B5AB30}" sibTransId="{63A7B5DA-87D5-4872-B039-473A9AC98CF3}"/>
    <dgm:cxn modelId="{96ADE293-4B02-44C4-809F-7BABF19B7D9B}" type="presOf" srcId="{86252FF4-7983-4515-98DE-5F3D15FE607D}" destId="{9A99DFD0-0F88-4DD3-BE15-EF3EB4F0A460}" srcOrd="0" destOrd="3" presId="urn:microsoft.com/office/officeart/2005/8/layout/vList4"/>
    <dgm:cxn modelId="{FDE2A441-40E8-458F-8724-953F44EB7DEE}" type="presOf" srcId="{D15E594E-3827-4056-9791-4DAD1F7E1D74}" destId="{C109F6A1-8168-47DF-81DE-9523E19BA445}" srcOrd="1" destOrd="0" presId="urn:microsoft.com/office/officeart/2005/8/layout/vList4"/>
    <dgm:cxn modelId="{4DAA79A2-0169-498F-B9D4-15A652FAE57F}" type="presOf" srcId="{670344C7-F9DF-43A3-B367-F8E7A0161697}" destId="{162F5546-56D2-4555-B703-09E146FE4962}" srcOrd="0" destOrd="3" presId="urn:microsoft.com/office/officeart/2005/8/layout/vList4"/>
    <dgm:cxn modelId="{90656EF2-E499-49C0-BA40-8777114FC706}" type="presParOf" srcId="{0AFBBB7F-3FFD-45D9-B0E6-D0ED23F9A24E}" destId="{E7490994-EADB-4959-9400-68FF50258318}" srcOrd="0" destOrd="0" presId="urn:microsoft.com/office/officeart/2005/8/layout/vList4"/>
    <dgm:cxn modelId="{B215408B-D093-4447-B3BB-8FF1CAF23EC1}" type="presParOf" srcId="{E7490994-EADB-4959-9400-68FF50258318}" destId="{9A99DFD0-0F88-4DD3-BE15-EF3EB4F0A460}" srcOrd="0" destOrd="0" presId="urn:microsoft.com/office/officeart/2005/8/layout/vList4"/>
    <dgm:cxn modelId="{7230523A-A9CD-488F-885D-4A3831A8EE4F}" type="presParOf" srcId="{E7490994-EADB-4959-9400-68FF50258318}" destId="{4D0485BD-C176-4A2F-9E91-8E84F69121CB}" srcOrd="1" destOrd="0" presId="urn:microsoft.com/office/officeart/2005/8/layout/vList4"/>
    <dgm:cxn modelId="{6C5D7ADD-5B7F-49AF-9344-D401BDFA0DD8}" type="presParOf" srcId="{E7490994-EADB-4959-9400-68FF50258318}" destId="{A51139C8-068C-445D-A028-5513C19ABA71}" srcOrd="2" destOrd="0" presId="urn:microsoft.com/office/officeart/2005/8/layout/vList4"/>
    <dgm:cxn modelId="{8D90594A-A4FD-4DEC-B021-36956B2FCCE4}" type="presParOf" srcId="{0AFBBB7F-3FFD-45D9-B0E6-D0ED23F9A24E}" destId="{9D8B83E9-F37D-474A-929B-BE34F9472117}" srcOrd="1" destOrd="0" presId="urn:microsoft.com/office/officeart/2005/8/layout/vList4"/>
    <dgm:cxn modelId="{30D718A7-7E76-476F-9F39-2D52DCB0CECB}" type="presParOf" srcId="{0AFBBB7F-3FFD-45D9-B0E6-D0ED23F9A24E}" destId="{00128221-6EB0-4CB8-935B-0A7C50C94806}" srcOrd="2" destOrd="0" presId="urn:microsoft.com/office/officeart/2005/8/layout/vList4"/>
    <dgm:cxn modelId="{4670D44C-01EA-407D-8676-CD2E3460A2CC}" type="presParOf" srcId="{00128221-6EB0-4CB8-935B-0A7C50C94806}" destId="{E17B229B-CF94-4ECC-BF40-1BD914438FD8}" srcOrd="0" destOrd="0" presId="urn:microsoft.com/office/officeart/2005/8/layout/vList4"/>
    <dgm:cxn modelId="{70324D25-ACFD-48E4-AF79-33E744EBBAC7}" type="presParOf" srcId="{00128221-6EB0-4CB8-935B-0A7C50C94806}" destId="{EB9EEBD3-4ECB-42CF-A424-A91C6D266760}" srcOrd="1" destOrd="0" presId="urn:microsoft.com/office/officeart/2005/8/layout/vList4"/>
    <dgm:cxn modelId="{0B1E8482-BBB5-45EC-AE47-01E3B4D0A211}" type="presParOf" srcId="{00128221-6EB0-4CB8-935B-0A7C50C94806}" destId="{C109F6A1-8168-47DF-81DE-9523E19BA445}" srcOrd="2" destOrd="0" presId="urn:microsoft.com/office/officeart/2005/8/layout/vList4"/>
    <dgm:cxn modelId="{62929B75-61D9-4A57-A122-2DB24ADED27C}" type="presParOf" srcId="{0AFBBB7F-3FFD-45D9-B0E6-D0ED23F9A24E}" destId="{48165A35-2657-4F0C-9FEC-110F60AF6243}" srcOrd="3" destOrd="0" presId="urn:microsoft.com/office/officeart/2005/8/layout/vList4"/>
    <dgm:cxn modelId="{9AB8A515-1B73-4BD4-981D-25A9832607EA}" type="presParOf" srcId="{0AFBBB7F-3FFD-45D9-B0E6-D0ED23F9A24E}" destId="{10104A98-38DA-492E-867A-F3BFAB80F0E2}" srcOrd="4" destOrd="0" presId="urn:microsoft.com/office/officeart/2005/8/layout/vList4"/>
    <dgm:cxn modelId="{AFF0FE0C-B538-4C2F-873C-E3905B0BB7B0}" type="presParOf" srcId="{10104A98-38DA-492E-867A-F3BFAB80F0E2}" destId="{162F5546-56D2-4555-B703-09E146FE4962}" srcOrd="0" destOrd="0" presId="urn:microsoft.com/office/officeart/2005/8/layout/vList4"/>
    <dgm:cxn modelId="{3B3DC1D0-6A65-4A24-85F3-EC82DF255D58}" type="presParOf" srcId="{10104A98-38DA-492E-867A-F3BFAB80F0E2}" destId="{2624518E-9EE0-4B9E-B052-08966AC88D3B}" srcOrd="1" destOrd="0" presId="urn:microsoft.com/office/officeart/2005/8/layout/vList4"/>
    <dgm:cxn modelId="{88C6FED2-3842-4BDF-905F-5BE96539EC7D}" type="presParOf" srcId="{10104A98-38DA-492E-867A-F3BFAB80F0E2}" destId="{85F03D1F-B002-48F0-976E-EE9FAAC5F282}" srcOrd="2" destOrd="0" presId="urn:microsoft.com/office/officeart/2005/8/layout/vList4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674126A-591E-46AD-BFC9-3B5E362F5D6C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28B250A-8A3C-4A67-9E64-4DFECFD757FF}">
      <dgm:prSet phldrT="[Текст]"/>
      <dgm:spPr/>
      <dgm:t>
        <a:bodyPr/>
        <a:lstStyle/>
        <a:p>
          <a:r>
            <a:rPr lang="ru-RU" dirty="0" smtClean="0"/>
            <a:t>Пушкина 12, Ломоносова 29/1, Короленко 17</a:t>
          </a:r>
          <a:endParaRPr lang="ru-RU" dirty="0"/>
        </a:p>
      </dgm:t>
    </dgm:pt>
    <dgm:pt modelId="{DE6B8A04-5293-4A68-9591-ADABB2C6A5B0}" type="parTrans" cxnId="{2F66F696-5198-4D19-BB03-0DC6AE4C05AC}">
      <dgm:prSet/>
      <dgm:spPr/>
      <dgm:t>
        <a:bodyPr/>
        <a:lstStyle/>
        <a:p>
          <a:endParaRPr lang="ru-RU"/>
        </a:p>
      </dgm:t>
    </dgm:pt>
    <dgm:pt modelId="{45F56559-997B-49CF-BA3C-61CA3000DDC1}" type="sibTrans" cxnId="{2F66F696-5198-4D19-BB03-0DC6AE4C05AC}">
      <dgm:prSet/>
      <dgm:spPr/>
      <dgm:t>
        <a:bodyPr/>
        <a:lstStyle/>
        <a:p>
          <a:endParaRPr lang="ru-RU"/>
        </a:p>
      </dgm:t>
    </dgm:pt>
    <dgm:pt modelId="{0E3EB01D-1A15-4850-B99F-5CD72474124F}">
      <dgm:prSet phldrT="[Текст]"/>
      <dgm:spPr/>
      <dgm:t>
        <a:bodyPr/>
        <a:lstStyle/>
        <a:p>
          <a:r>
            <a:rPr lang="ru-RU" dirty="0" smtClean="0"/>
            <a:t>Фактическая оплата населения  - 14691,55 тыс. руб. </a:t>
          </a:r>
          <a:endParaRPr lang="ru-RU" dirty="0"/>
        </a:p>
      </dgm:t>
    </dgm:pt>
    <dgm:pt modelId="{85FF8708-5534-4AE1-9C05-9786144229C5}" type="parTrans" cxnId="{C26924C0-95C5-48A2-85F2-E99817DF8C1E}">
      <dgm:prSet/>
      <dgm:spPr/>
      <dgm:t>
        <a:bodyPr/>
        <a:lstStyle/>
        <a:p>
          <a:endParaRPr lang="ru-RU"/>
        </a:p>
      </dgm:t>
    </dgm:pt>
    <dgm:pt modelId="{8F95BBE8-3E16-474A-B1FA-4989EF7563DE}" type="sibTrans" cxnId="{C26924C0-95C5-48A2-85F2-E99817DF8C1E}">
      <dgm:prSet/>
      <dgm:spPr/>
      <dgm:t>
        <a:bodyPr/>
        <a:lstStyle/>
        <a:p>
          <a:endParaRPr lang="ru-RU"/>
        </a:p>
      </dgm:t>
    </dgm:pt>
    <dgm:pt modelId="{3C6EB2B1-4CF3-4461-A657-3A8D27808625}">
      <dgm:prSet phldrT="[Текст]"/>
      <dgm:spPr/>
      <dgm:t>
        <a:bodyPr/>
        <a:lstStyle/>
        <a:p>
          <a:r>
            <a:rPr lang="ru-RU" dirty="0" smtClean="0"/>
            <a:t>Планируемый сбор – 16 040 , 85 тыс. руб. </a:t>
          </a:r>
          <a:endParaRPr lang="ru-RU" dirty="0"/>
        </a:p>
      </dgm:t>
    </dgm:pt>
    <dgm:pt modelId="{64589D9A-7C83-46FE-93BC-7089A18E821A}" type="parTrans" cxnId="{5B196AF2-474C-4274-AAD2-1EA6667D944C}">
      <dgm:prSet/>
      <dgm:spPr/>
      <dgm:t>
        <a:bodyPr/>
        <a:lstStyle/>
        <a:p>
          <a:endParaRPr lang="ru-RU"/>
        </a:p>
      </dgm:t>
    </dgm:pt>
    <dgm:pt modelId="{313E06E5-5955-44C4-B745-669B210B203C}" type="sibTrans" cxnId="{5B196AF2-474C-4274-AAD2-1EA6667D944C}">
      <dgm:prSet/>
      <dgm:spPr/>
      <dgm:t>
        <a:bodyPr/>
        <a:lstStyle/>
        <a:p>
          <a:endParaRPr lang="ru-RU"/>
        </a:p>
      </dgm:t>
    </dgm:pt>
    <dgm:pt modelId="{F4934EBF-E2E8-4C89-A253-FFE1904B4DB9}">
      <dgm:prSet phldrT="[Текст]"/>
      <dgm:spPr/>
      <dgm:t>
        <a:bodyPr/>
        <a:lstStyle/>
        <a:p>
          <a:r>
            <a:rPr lang="ru-RU" dirty="0" smtClean="0"/>
            <a:t>ТСЖ «128 квартал» (Пояркова:  17/2, 19, 19/1, 21/1 23, Ломоносова 29,42 </a:t>
          </a:r>
          <a:endParaRPr lang="ru-RU" dirty="0"/>
        </a:p>
      </dgm:t>
    </dgm:pt>
    <dgm:pt modelId="{5FEBF542-E5DD-4EAE-B5D6-0BB3018A72FE}" type="parTrans" cxnId="{6E122313-6676-412C-821A-9769232A4626}">
      <dgm:prSet/>
      <dgm:spPr/>
      <dgm:t>
        <a:bodyPr/>
        <a:lstStyle/>
        <a:p>
          <a:endParaRPr lang="ru-RU"/>
        </a:p>
      </dgm:t>
    </dgm:pt>
    <dgm:pt modelId="{AF00CE96-1F90-4FCA-933E-267BDB242F58}" type="sibTrans" cxnId="{6E122313-6676-412C-821A-9769232A4626}">
      <dgm:prSet/>
      <dgm:spPr/>
      <dgm:t>
        <a:bodyPr/>
        <a:lstStyle/>
        <a:p>
          <a:endParaRPr lang="ru-RU"/>
        </a:p>
      </dgm:t>
    </dgm:pt>
    <dgm:pt modelId="{8027BBB4-81C5-440A-B50E-12B050644207}">
      <dgm:prSet phldrT="[Текст]"/>
      <dgm:spPr/>
      <dgm:t>
        <a:bodyPr/>
        <a:lstStyle/>
        <a:p>
          <a:r>
            <a:rPr lang="ru-RU" dirty="0" smtClean="0"/>
            <a:t>Фактическая оплата населения  - 47430,0 тыс. руб. </a:t>
          </a:r>
          <a:endParaRPr lang="ru-RU" dirty="0"/>
        </a:p>
      </dgm:t>
    </dgm:pt>
    <dgm:pt modelId="{D5899C5D-9045-4D00-8F2D-EC16595F9E70}" type="parTrans" cxnId="{D0ADF98C-2384-49D2-AB12-44704FDA4056}">
      <dgm:prSet/>
      <dgm:spPr/>
      <dgm:t>
        <a:bodyPr/>
        <a:lstStyle/>
        <a:p>
          <a:endParaRPr lang="ru-RU"/>
        </a:p>
      </dgm:t>
    </dgm:pt>
    <dgm:pt modelId="{AB67A9B6-A3C4-4730-97B3-9A8DCD821810}" type="sibTrans" cxnId="{D0ADF98C-2384-49D2-AB12-44704FDA4056}">
      <dgm:prSet/>
      <dgm:spPr/>
      <dgm:t>
        <a:bodyPr/>
        <a:lstStyle/>
        <a:p>
          <a:endParaRPr lang="ru-RU"/>
        </a:p>
      </dgm:t>
    </dgm:pt>
    <dgm:pt modelId="{6F8CFA9B-3E53-429C-BD00-ED017200C17C}">
      <dgm:prSet phldrT="[Текст]"/>
      <dgm:spPr/>
      <dgm:t>
        <a:bodyPr/>
        <a:lstStyle/>
        <a:p>
          <a:r>
            <a:rPr lang="ru-RU" dirty="0" smtClean="0"/>
            <a:t>Планируемый сбор – 51957,79 тыс. руб. </a:t>
          </a:r>
          <a:endParaRPr lang="ru-RU" dirty="0"/>
        </a:p>
      </dgm:t>
    </dgm:pt>
    <dgm:pt modelId="{0FA571A9-F76A-41E2-92AC-3C8A27750DD3}" type="parTrans" cxnId="{CEEEDDD3-6FD5-40D0-8FF7-46796F0F134C}">
      <dgm:prSet/>
      <dgm:spPr/>
      <dgm:t>
        <a:bodyPr/>
        <a:lstStyle/>
        <a:p>
          <a:endParaRPr lang="ru-RU"/>
        </a:p>
      </dgm:t>
    </dgm:pt>
    <dgm:pt modelId="{2EA2FFD6-A087-4478-B966-C87C414B2CFC}" type="sibTrans" cxnId="{CEEEDDD3-6FD5-40D0-8FF7-46796F0F134C}">
      <dgm:prSet/>
      <dgm:spPr/>
      <dgm:t>
        <a:bodyPr/>
        <a:lstStyle/>
        <a:p>
          <a:endParaRPr lang="ru-RU"/>
        </a:p>
      </dgm:t>
    </dgm:pt>
    <dgm:pt modelId="{85DC5D30-E191-44F2-B1C0-A015F248C198}">
      <dgm:prSet phldrT="[Текст]"/>
      <dgm:spPr/>
      <dgm:t>
        <a:bodyPr/>
        <a:lstStyle/>
        <a:p>
          <a:r>
            <a:rPr lang="ru-RU" dirty="0" smtClean="0"/>
            <a:t>ТСЖ «Ломоносова 2004» (Ломоносова 31/2, Ломоносова 31/3) </a:t>
          </a:r>
          <a:endParaRPr lang="ru-RU" dirty="0"/>
        </a:p>
      </dgm:t>
    </dgm:pt>
    <dgm:pt modelId="{C9542A4D-4E48-48F2-9261-8B0113FB292B}" type="parTrans" cxnId="{C630B863-0CAA-4404-A6F3-F42F56C81591}">
      <dgm:prSet/>
      <dgm:spPr/>
      <dgm:t>
        <a:bodyPr/>
        <a:lstStyle/>
        <a:p>
          <a:endParaRPr lang="ru-RU"/>
        </a:p>
      </dgm:t>
    </dgm:pt>
    <dgm:pt modelId="{22FCB3D2-929C-47A6-A497-2DBFE06D0EC2}" type="sibTrans" cxnId="{C630B863-0CAA-4404-A6F3-F42F56C81591}">
      <dgm:prSet/>
      <dgm:spPr/>
      <dgm:t>
        <a:bodyPr/>
        <a:lstStyle/>
        <a:p>
          <a:endParaRPr lang="ru-RU"/>
        </a:p>
      </dgm:t>
    </dgm:pt>
    <dgm:pt modelId="{2ADCDA7A-334D-45B8-9E80-ACFD9A7F5B0E}">
      <dgm:prSet phldrT="[Текст]"/>
      <dgm:spPr/>
      <dgm:t>
        <a:bodyPr/>
        <a:lstStyle/>
        <a:p>
          <a:r>
            <a:rPr lang="ru-RU" dirty="0" smtClean="0"/>
            <a:t>Фактическая оплата населения  - 2118,6 тыс. руб. </a:t>
          </a:r>
          <a:endParaRPr lang="ru-RU" dirty="0"/>
        </a:p>
      </dgm:t>
    </dgm:pt>
    <dgm:pt modelId="{19C67DFE-FC08-4FCB-8D6C-24BA3011282E}" type="parTrans" cxnId="{7AFD557F-56FD-48FE-A3D8-DFF532BA8EC2}">
      <dgm:prSet/>
      <dgm:spPr/>
      <dgm:t>
        <a:bodyPr/>
        <a:lstStyle/>
        <a:p>
          <a:endParaRPr lang="ru-RU"/>
        </a:p>
      </dgm:t>
    </dgm:pt>
    <dgm:pt modelId="{8036A6E4-C54B-4A96-953B-A11367411AA1}" type="sibTrans" cxnId="{7AFD557F-56FD-48FE-A3D8-DFF532BA8EC2}">
      <dgm:prSet/>
      <dgm:spPr/>
      <dgm:t>
        <a:bodyPr/>
        <a:lstStyle/>
        <a:p>
          <a:endParaRPr lang="ru-RU"/>
        </a:p>
      </dgm:t>
    </dgm:pt>
    <dgm:pt modelId="{67EB8ACD-1B89-4024-9CF7-DD9DBDBBD9B3}">
      <dgm:prSet phldrT="[Текст]"/>
      <dgm:spPr/>
      <dgm:t>
        <a:bodyPr/>
        <a:lstStyle/>
        <a:p>
          <a:r>
            <a:rPr lang="ru-RU" dirty="0" smtClean="0"/>
            <a:t>Процент собираемости – 91,5% </a:t>
          </a:r>
          <a:endParaRPr lang="ru-RU" dirty="0"/>
        </a:p>
      </dgm:t>
    </dgm:pt>
    <dgm:pt modelId="{C6121355-8138-42A0-AB2B-100EBDEF0921}" type="parTrans" cxnId="{6F7124A0-8605-4887-A26D-5EDD238B8CA4}">
      <dgm:prSet/>
      <dgm:spPr/>
      <dgm:t>
        <a:bodyPr/>
        <a:lstStyle/>
        <a:p>
          <a:endParaRPr lang="ru-RU"/>
        </a:p>
      </dgm:t>
    </dgm:pt>
    <dgm:pt modelId="{11872018-DCA5-4AFE-99AA-94D56AE1A6CC}" type="sibTrans" cxnId="{6F7124A0-8605-4887-A26D-5EDD238B8CA4}">
      <dgm:prSet/>
      <dgm:spPr/>
      <dgm:t>
        <a:bodyPr/>
        <a:lstStyle/>
        <a:p>
          <a:endParaRPr lang="ru-RU"/>
        </a:p>
      </dgm:t>
    </dgm:pt>
    <dgm:pt modelId="{E76C997D-2464-4DBE-9E32-07DF3C138BBE}">
      <dgm:prSet phldrT="[Текст]"/>
      <dgm:spPr/>
      <dgm:t>
        <a:bodyPr/>
        <a:lstStyle/>
        <a:p>
          <a:r>
            <a:rPr lang="ru-RU" dirty="0" smtClean="0"/>
            <a:t>Задолженность населения ЖКУ  на 01.01.15 г. – 1349,3 тыс. </a:t>
          </a:r>
          <a:r>
            <a:rPr lang="ru-RU" dirty="0" err="1" smtClean="0"/>
            <a:t>руб</a:t>
          </a:r>
          <a:r>
            <a:rPr lang="ru-RU" dirty="0" smtClean="0"/>
            <a:t> </a:t>
          </a:r>
          <a:endParaRPr lang="ru-RU" dirty="0"/>
        </a:p>
      </dgm:t>
    </dgm:pt>
    <dgm:pt modelId="{6D63B46B-28F9-4A3F-96B9-F2079511965D}" type="parTrans" cxnId="{4BEF39A4-485B-47E2-A62F-D302B6113C68}">
      <dgm:prSet/>
      <dgm:spPr/>
      <dgm:t>
        <a:bodyPr/>
        <a:lstStyle/>
        <a:p>
          <a:endParaRPr lang="ru-RU"/>
        </a:p>
      </dgm:t>
    </dgm:pt>
    <dgm:pt modelId="{C144A5EC-FE9C-49B0-A451-04747853C680}" type="sibTrans" cxnId="{4BEF39A4-485B-47E2-A62F-D302B6113C68}">
      <dgm:prSet/>
      <dgm:spPr/>
      <dgm:t>
        <a:bodyPr/>
        <a:lstStyle/>
        <a:p>
          <a:endParaRPr lang="ru-RU"/>
        </a:p>
      </dgm:t>
    </dgm:pt>
    <dgm:pt modelId="{1ECC3E10-7BAB-46E9-A738-9AB806DBA7C7}">
      <dgm:prSet phldrT="[Текст]"/>
      <dgm:spPr/>
      <dgm:t>
        <a:bodyPr/>
        <a:lstStyle/>
        <a:p>
          <a:r>
            <a:rPr lang="ru-RU" dirty="0" smtClean="0"/>
            <a:t>Процент собираемости – 91 % </a:t>
          </a:r>
          <a:endParaRPr lang="ru-RU" dirty="0"/>
        </a:p>
      </dgm:t>
    </dgm:pt>
    <dgm:pt modelId="{7FB2EC49-5D77-4EE1-AA50-D50D607459E6}" type="parTrans" cxnId="{6097558D-AD73-443F-A8B0-CB4B17487B2B}">
      <dgm:prSet/>
      <dgm:spPr/>
      <dgm:t>
        <a:bodyPr/>
        <a:lstStyle/>
        <a:p>
          <a:endParaRPr lang="ru-RU"/>
        </a:p>
      </dgm:t>
    </dgm:pt>
    <dgm:pt modelId="{1C9BBC81-2186-4FD7-85DF-081DA8D606C4}" type="sibTrans" cxnId="{6097558D-AD73-443F-A8B0-CB4B17487B2B}">
      <dgm:prSet/>
      <dgm:spPr/>
      <dgm:t>
        <a:bodyPr/>
        <a:lstStyle/>
        <a:p>
          <a:endParaRPr lang="ru-RU"/>
        </a:p>
      </dgm:t>
    </dgm:pt>
    <dgm:pt modelId="{483D2679-3DCE-417D-BEAC-8005B7B69E61}">
      <dgm:prSet phldrT="[Текст]"/>
      <dgm:spPr/>
      <dgm:t>
        <a:bodyPr/>
        <a:lstStyle/>
        <a:p>
          <a:r>
            <a:rPr lang="ru-RU" dirty="0" smtClean="0"/>
            <a:t>Задолженность населения ЖКУ на 01.01.15 г. – 4527,78 тыс. руб. </a:t>
          </a:r>
          <a:endParaRPr lang="ru-RU" dirty="0"/>
        </a:p>
      </dgm:t>
    </dgm:pt>
    <dgm:pt modelId="{AD644953-A447-42A5-8B21-CF04C83EA9CC}" type="parTrans" cxnId="{EF2DCF95-B42A-4C5D-8147-B3C0919044F0}">
      <dgm:prSet/>
      <dgm:spPr/>
      <dgm:t>
        <a:bodyPr/>
        <a:lstStyle/>
        <a:p>
          <a:endParaRPr lang="ru-RU"/>
        </a:p>
      </dgm:t>
    </dgm:pt>
    <dgm:pt modelId="{6733D467-8629-4947-A932-6B213487C6A7}" type="sibTrans" cxnId="{EF2DCF95-B42A-4C5D-8147-B3C0919044F0}">
      <dgm:prSet/>
      <dgm:spPr/>
      <dgm:t>
        <a:bodyPr/>
        <a:lstStyle/>
        <a:p>
          <a:endParaRPr lang="ru-RU"/>
        </a:p>
      </dgm:t>
    </dgm:pt>
    <dgm:pt modelId="{F9339F13-DB79-4DFF-A0AB-76730ED3687F}">
      <dgm:prSet/>
      <dgm:spPr/>
      <dgm:t>
        <a:bodyPr/>
        <a:lstStyle/>
        <a:p>
          <a:r>
            <a:rPr lang="ru-RU" dirty="0" smtClean="0"/>
            <a:t>Планируемый сбор – 2692,6  тыс. руб. </a:t>
          </a:r>
          <a:endParaRPr lang="ru-RU" dirty="0"/>
        </a:p>
      </dgm:t>
    </dgm:pt>
    <dgm:pt modelId="{DAE66A4F-A20E-42FB-AB10-36B974369B3E}" type="parTrans" cxnId="{3FB5F2D9-442A-47F4-B3F5-047776DA66E5}">
      <dgm:prSet/>
      <dgm:spPr/>
      <dgm:t>
        <a:bodyPr/>
        <a:lstStyle/>
        <a:p>
          <a:endParaRPr lang="ru-RU"/>
        </a:p>
      </dgm:t>
    </dgm:pt>
    <dgm:pt modelId="{96268BA4-A4A9-4ED1-A844-154D0403E68A}" type="sibTrans" cxnId="{3FB5F2D9-442A-47F4-B3F5-047776DA66E5}">
      <dgm:prSet/>
      <dgm:spPr/>
      <dgm:t>
        <a:bodyPr/>
        <a:lstStyle/>
        <a:p>
          <a:endParaRPr lang="ru-RU"/>
        </a:p>
      </dgm:t>
    </dgm:pt>
    <dgm:pt modelId="{690308B3-961D-4BDB-AECF-F0340FEE8D8B}">
      <dgm:prSet/>
      <dgm:spPr/>
      <dgm:t>
        <a:bodyPr/>
        <a:lstStyle/>
        <a:p>
          <a:r>
            <a:rPr lang="ru-RU" dirty="0" smtClean="0"/>
            <a:t>Процент собираемости – 78,68 % </a:t>
          </a:r>
          <a:endParaRPr lang="ru-RU" dirty="0"/>
        </a:p>
      </dgm:t>
    </dgm:pt>
    <dgm:pt modelId="{3C928284-1C4D-4860-B9E9-C95B0582A2A4}" type="parTrans" cxnId="{FC6C56BC-EB00-41CC-BA9E-8A619B8402DC}">
      <dgm:prSet/>
      <dgm:spPr/>
      <dgm:t>
        <a:bodyPr/>
        <a:lstStyle/>
        <a:p>
          <a:endParaRPr lang="ru-RU"/>
        </a:p>
      </dgm:t>
    </dgm:pt>
    <dgm:pt modelId="{3575B253-E748-4B8B-BC69-7EE467AF1A6A}" type="sibTrans" cxnId="{FC6C56BC-EB00-41CC-BA9E-8A619B8402DC}">
      <dgm:prSet/>
      <dgm:spPr/>
      <dgm:t>
        <a:bodyPr/>
        <a:lstStyle/>
        <a:p>
          <a:endParaRPr lang="ru-RU"/>
        </a:p>
      </dgm:t>
    </dgm:pt>
    <dgm:pt modelId="{6073B8EF-A973-4CB3-859D-26D0DFF98A25}">
      <dgm:prSet/>
      <dgm:spPr/>
      <dgm:t>
        <a:bodyPr/>
        <a:lstStyle/>
        <a:p>
          <a:r>
            <a:rPr lang="ru-RU" dirty="0" smtClean="0"/>
            <a:t>Задолженность населения ЖКУ на 01.01.15 г. – 574,027 тыс. руб.</a:t>
          </a:r>
          <a:endParaRPr lang="ru-RU" dirty="0"/>
        </a:p>
      </dgm:t>
    </dgm:pt>
    <dgm:pt modelId="{91E61658-B9E3-4119-8716-152EEDBB9E90}" type="parTrans" cxnId="{E88211FE-0C04-4B11-ADDC-C3B67632E44A}">
      <dgm:prSet/>
      <dgm:spPr/>
      <dgm:t>
        <a:bodyPr/>
        <a:lstStyle/>
        <a:p>
          <a:endParaRPr lang="ru-RU"/>
        </a:p>
      </dgm:t>
    </dgm:pt>
    <dgm:pt modelId="{E5D41E57-5425-48A6-8E6D-38EC5F12F512}" type="sibTrans" cxnId="{E88211FE-0C04-4B11-ADDC-C3B67632E44A}">
      <dgm:prSet/>
      <dgm:spPr/>
      <dgm:t>
        <a:bodyPr/>
        <a:lstStyle/>
        <a:p>
          <a:endParaRPr lang="ru-RU"/>
        </a:p>
      </dgm:t>
    </dgm:pt>
    <dgm:pt modelId="{F67E8F5D-BBFB-4E80-80FD-78418FBAA5EA}" type="pres">
      <dgm:prSet presAssocID="{E674126A-591E-46AD-BFC9-3B5E362F5D6C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E5438CC-B365-4125-BE0B-D6517F613006}" type="pres">
      <dgm:prSet presAssocID="{F28B250A-8A3C-4A67-9E64-4DFECFD757FF}" presName="comp" presStyleCnt="0"/>
      <dgm:spPr/>
    </dgm:pt>
    <dgm:pt modelId="{799A9383-138B-4278-B074-02A98B1D3D5F}" type="pres">
      <dgm:prSet presAssocID="{F28B250A-8A3C-4A67-9E64-4DFECFD757FF}" presName="box" presStyleLbl="node1" presStyleIdx="0" presStyleCnt="3"/>
      <dgm:spPr/>
      <dgm:t>
        <a:bodyPr/>
        <a:lstStyle/>
        <a:p>
          <a:endParaRPr lang="ru-RU"/>
        </a:p>
      </dgm:t>
    </dgm:pt>
    <dgm:pt modelId="{6A1B770B-CCB7-436C-A505-6080A02CF8ED}" type="pres">
      <dgm:prSet presAssocID="{F28B250A-8A3C-4A67-9E64-4DFECFD757FF}" presName="img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FFA4A016-8E99-4524-835F-A12C7AACC548}" type="pres">
      <dgm:prSet presAssocID="{F28B250A-8A3C-4A67-9E64-4DFECFD757FF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D68C77-686A-4ECE-A0BD-39E478E9CD8B}" type="pres">
      <dgm:prSet presAssocID="{45F56559-997B-49CF-BA3C-61CA3000DDC1}" presName="spacer" presStyleCnt="0"/>
      <dgm:spPr/>
    </dgm:pt>
    <dgm:pt modelId="{0AE2C84F-AE38-424C-826E-D360570F6997}" type="pres">
      <dgm:prSet presAssocID="{F4934EBF-E2E8-4C89-A253-FFE1904B4DB9}" presName="comp" presStyleCnt="0"/>
      <dgm:spPr/>
    </dgm:pt>
    <dgm:pt modelId="{8DD2C655-3702-4285-AFF0-8F72D0EE34DE}" type="pres">
      <dgm:prSet presAssocID="{F4934EBF-E2E8-4C89-A253-FFE1904B4DB9}" presName="box" presStyleLbl="node1" presStyleIdx="1" presStyleCnt="3"/>
      <dgm:spPr/>
      <dgm:t>
        <a:bodyPr/>
        <a:lstStyle/>
        <a:p>
          <a:endParaRPr lang="ru-RU"/>
        </a:p>
      </dgm:t>
    </dgm:pt>
    <dgm:pt modelId="{22EAC06B-7B25-48DE-9C36-88C3773ABA02}" type="pres">
      <dgm:prSet presAssocID="{F4934EBF-E2E8-4C89-A253-FFE1904B4DB9}" presName="img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48B480E1-1AC8-4C1B-86D5-C1BC5A4ECB80}" type="pres">
      <dgm:prSet presAssocID="{F4934EBF-E2E8-4C89-A253-FFE1904B4DB9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0DF9C1-857C-425F-8BDB-E175D7F02AC7}" type="pres">
      <dgm:prSet presAssocID="{AF00CE96-1F90-4FCA-933E-267BDB242F58}" presName="spacer" presStyleCnt="0"/>
      <dgm:spPr/>
    </dgm:pt>
    <dgm:pt modelId="{FDF6A256-2F0C-431A-9546-A26D8833B719}" type="pres">
      <dgm:prSet presAssocID="{85DC5D30-E191-44F2-B1C0-A015F248C198}" presName="comp" presStyleCnt="0"/>
      <dgm:spPr/>
    </dgm:pt>
    <dgm:pt modelId="{E6F30FD6-223D-48E1-9559-E4E49222828F}" type="pres">
      <dgm:prSet presAssocID="{85DC5D30-E191-44F2-B1C0-A015F248C198}" presName="box" presStyleLbl="node1" presStyleIdx="2" presStyleCnt="3"/>
      <dgm:spPr/>
      <dgm:t>
        <a:bodyPr/>
        <a:lstStyle/>
        <a:p>
          <a:endParaRPr lang="ru-RU"/>
        </a:p>
      </dgm:t>
    </dgm:pt>
    <dgm:pt modelId="{BF786AEC-B982-4CF1-A30F-39A78F549A5E}" type="pres">
      <dgm:prSet presAssocID="{85DC5D30-E191-44F2-B1C0-A015F248C198}" presName="img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C4CE57FA-BE9A-442B-AEFE-12B4F66B040E}" type="pres">
      <dgm:prSet presAssocID="{85DC5D30-E191-44F2-B1C0-A015F248C198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A64760D-9133-4751-BE4E-95C10EF84701}" type="presOf" srcId="{67EB8ACD-1B89-4024-9CF7-DD9DBDBBD9B3}" destId="{799A9383-138B-4278-B074-02A98B1D3D5F}" srcOrd="0" destOrd="3" presId="urn:microsoft.com/office/officeart/2005/8/layout/vList4"/>
    <dgm:cxn modelId="{FC6C56BC-EB00-41CC-BA9E-8A619B8402DC}" srcId="{85DC5D30-E191-44F2-B1C0-A015F248C198}" destId="{690308B3-961D-4BDB-AECF-F0340FEE8D8B}" srcOrd="2" destOrd="0" parTransId="{3C928284-1C4D-4860-B9E9-C95B0582A2A4}" sibTransId="{3575B253-E748-4B8B-BC69-7EE467AF1A6A}"/>
    <dgm:cxn modelId="{D0ADF98C-2384-49D2-AB12-44704FDA4056}" srcId="{F4934EBF-E2E8-4C89-A253-FFE1904B4DB9}" destId="{8027BBB4-81C5-440A-B50E-12B050644207}" srcOrd="0" destOrd="0" parTransId="{D5899C5D-9045-4D00-8F2D-EC16595F9E70}" sibTransId="{AB67A9B6-A3C4-4730-97B3-9A8DCD821810}"/>
    <dgm:cxn modelId="{E88211FE-0C04-4B11-ADDC-C3B67632E44A}" srcId="{85DC5D30-E191-44F2-B1C0-A015F248C198}" destId="{6073B8EF-A973-4CB3-859D-26D0DFF98A25}" srcOrd="3" destOrd="0" parTransId="{91E61658-B9E3-4119-8716-152EEDBB9E90}" sibTransId="{E5D41E57-5425-48A6-8E6D-38EC5F12F512}"/>
    <dgm:cxn modelId="{252BB5F9-0E27-40E7-A43E-F623EA04FF40}" type="presOf" srcId="{8027BBB4-81C5-440A-B50E-12B050644207}" destId="{8DD2C655-3702-4285-AFF0-8F72D0EE34DE}" srcOrd="0" destOrd="1" presId="urn:microsoft.com/office/officeart/2005/8/layout/vList4"/>
    <dgm:cxn modelId="{B6D21424-B49E-4C3A-A148-B84E57F8D7C6}" type="presOf" srcId="{67EB8ACD-1B89-4024-9CF7-DD9DBDBBD9B3}" destId="{FFA4A016-8E99-4524-835F-A12C7AACC548}" srcOrd="1" destOrd="3" presId="urn:microsoft.com/office/officeart/2005/8/layout/vList4"/>
    <dgm:cxn modelId="{BD0835A5-41DA-44E4-A4FD-3D66DE76CA87}" type="presOf" srcId="{0E3EB01D-1A15-4850-B99F-5CD72474124F}" destId="{FFA4A016-8E99-4524-835F-A12C7AACC548}" srcOrd="1" destOrd="1" presId="urn:microsoft.com/office/officeart/2005/8/layout/vList4"/>
    <dgm:cxn modelId="{B552BA30-9472-49E7-BD86-9FA32D56C329}" type="presOf" srcId="{F28B250A-8A3C-4A67-9E64-4DFECFD757FF}" destId="{799A9383-138B-4278-B074-02A98B1D3D5F}" srcOrd="0" destOrd="0" presId="urn:microsoft.com/office/officeart/2005/8/layout/vList4"/>
    <dgm:cxn modelId="{3FB5F2D9-442A-47F4-B3F5-047776DA66E5}" srcId="{85DC5D30-E191-44F2-B1C0-A015F248C198}" destId="{F9339F13-DB79-4DFF-A0AB-76730ED3687F}" srcOrd="1" destOrd="0" parTransId="{DAE66A4F-A20E-42FB-AB10-36B974369B3E}" sibTransId="{96268BA4-A4A9-4ED1-A844-154D0403E68A}"/>
    <dgm:cxn modelId="{E9C0525A-D1C5-4897-B786-8E1BABD5C1DE}" type="presOf" srcId="{690308B3-961D-4BDB-AECF-F0340FEE8D8B}" destId="{E6F30FD6-223D-48E1-9559-E4E49222828F}" srcOrd="0" destOrd="3" presId="urn:microsoft.com/office/officeart/2005/8/layout/vList4"/>
    <dgm:cxn modelId="{8290CFD9-7EFF-426B-B6EB-E8A276225FED}" type="presOf" srcId="{6073B8EF-A973-4CB3-859D-26D0DFF98A25}" destId="{E6F30FD6-223D-48E1-9559-E4E49222828F}" srcOrd="0" destOrd="4" presId="urn:microsoft.com/office/officeart/2005/8/layout/vList4"/>
    <dgm:cxn modelId="{CEEEDDD3-6FD5-40D0-8FF7-46796F0F134C}" srcId="{F4934EBF-E2E8-4C89-A253-FFE1904B4DB9}" destId="{6F8CFA9B-3E53-429C-BD00-ED017200C17C}" srcOrd="1" destOrd="0" parTransId="{0FA571A9-F76A-41E2-92AC-3C8A27750DD3}" sibTransId="{2EA2FFD6-A087-4478-B966-C87C414B2CFC}"/>
    <dgm:cxn modelId="{AC0528A7-8736-44D5-8034-1F273E056136}" type="presOf" srcId="{3C6EB2B1-4CF3-4461-A657-3A8D27808625}" destId="{799A9383-138B-4278-B074-02A98B1D3D5F}" srcOrd="0" destOrd="2" presId="urn:microsoft.com/office/officeart/2005/8/layout/vList4"/>
    <dgm:cxn modelId="{7351297A-D3E8-4208-B5F0-FE94173AAEF4}" type="presOf" srcId="{3C6EB2B1-4CF3-4461-A657-3A8D27808625}" destId="{FFA4A016-8E99-4524-835F-A12C7AACC548}" srcOrd="1" destOrd="2" presId="urn:microsoft.com/office/officeart/2005/8/layout/vList4"/>
    <dgm:cxn modelId="{2F66F696-5198-4D19-BB03-0DC6AE4C05AC}" srcId="{E674126A-591E-46AD-BFC9-3B5E362F5D6C}" destId="{F28B250A-8A3C-4A67-9E64-4DFECFD757FF}" srcOrd="0" destOrd="0" parTransId="{DE6B8A04-5293-4A68-9591-ADABB2C6A5B0}" sibTransId="{45F56559-997B-49CF-BA3C-61CA3000DDC1}"/>
    <dgm:cxn modelId="{5439B355-83BC-4843-9491-9AA9D0B1AA90}" type="presOf" srcId="{E76C997D-2464-4DBE-9E32-07DF3C138BBE}" destId="{FFA4A016-8E99-4524-835F-A12C7AACC548}" srcOrd="1" destOrd="4" presId="urn:microsoft.com/office/officeart/2005/8/layout/vList4"/>
    <dgm:cxn modelId="{C26924C0-95C5-48A2-85F2-E99817DF8C1E}" srcId="{F28B250A-8A3C-4A67-9E64-4DFECFD757FF}" destId="{0E3EB01D-1A15-4850-B99F-5CD72474124F}" srcOrd="0" destOrd="0" parTransId="{85FF8708-5534-4AE1-9C05-9786144229C5}" sibTransId="{8F95BBE8-3E16-474A-B1FA-4989EF7563DE}"/>
    <dgm:cxn modelId="{BF2F8E4F-25B4-47F4-9402-AE4B7069570D}" type="presOf" srcId="{F9339F13-DB79-4DFF-A0AB-76730ED3687F}" destId="{C4CE57FA-BE9A-442B-AEFE-12B4F66B040E}" srcOrd="1" destOrd="2" presId="urn:microsoft.com/office/officeart/2005/8/layout/vList4"/>
    <dgm:cxn modelId="{6E122313-6676-412C-821A-9769232A4626}" srcId="{E674126A-591E-46AD-BFC9-3B5E362F5D6C}" destId="{F4934EBF-E2E8-4C89-A253-FFE1904B4DB9}" srcOrd="1" destOrd="0" parTransId="{5FEBF542-E5DD-4EAE-B5D6-0BB3018A72FE}" sibTransId="{AF00CE96-1F90-4FCA-933E-267BDB242F58}"/>
    <dgm:cxn modelId="{00A56088-A5CC-4188-8F81-78C3607F3688}" type="presOf" srcId="{2ADCDA7A-334D-45B8-9E80-ACFD9A7F5B0E}" destId="{E6F30FD6-223D-48E1-9559-E4E49222828F}" srcOrd="0" destOrd="1" presId="urn:microsoft.com/office/officeart/2005/8/layout/vList4"/>
    <dgm:cxn modelId="{5B196AF2-474C-4274-AAD2-1EA6667D944C}" srcId="{F28B250A-8A3C-4A67-9E64-4DFECFD757FF}" destId="{3C6EB2B1-4CF3-4461-A657-3A8D27808625}" srcOrd="1" destOrd="0" parTransId="{64589D9A-7C83-46FE-93BC-7089A18E821A}" sibTransId="{313E06E5-5955-44C4-B745-669B210B203C}"/>
    <dgm:cxn modelId="{66079B3D-D82E-4AFF-9547-0FE3F89518E4}" type="presOf" srcId="{F9339F13-DB79-4DFF-A0AB-76730ED3687F}" destId="{E6F30FD6-223D-48E1-9559-E4E49222828F}" srcOrd="0" destOrd="2" presId="urn:microsoft.com/office/officeart/2005/8/layout/vList4"/>
    <dgm:cxn modelId="{2AD1039D-6677-4EBB-BBAA-76E38B2EA0F1}" type="presOf" srcId="{F4934EBF-E2E8-4C89-A253-FFE1904B4DB9}" destId="{8DD2C655-3702-4285-AFF0-8F72D0EE34DE}" srcOrd="0" destOrd="0" presId="urn:microsoft.com/office/officeart/2005/8/layout/vList4"/>
    <dgm:cxn modelId="{EF2DCF95-B42A-4C5D-8147-B3C0919044F0}" srcId="{F4934EBF-E2E8-4C89-A253-FFE1904B4DB9}" destId="{483D2679-3DCE-417D-BEAC-8005B7B69E61}" srcOrd="3" destOrd="0" parTransId="{AD644953-A447-42A5-8B21-CF04C83EA9CC}" sibTransId="{6733D467-8629-4947-A932-6B213487C6A7}"/>
    <dgm:cxn modelId="{11C53187-184A-43B6-9756-0486FE96EB48}" type="presOf" srcId="{F4934EBF-E2E8-4C89-A253-FFE1904B4DB9}" destId="{48B480E1-1AC8-4C1B-86D5-C1BC5A4ECB80}" srcOrd="1" destOrd="0" presId="urn:microsoft.com/office/officeart/2005/8/layout/vList4"/>
    <dgm:cxn modelId="{3D9D67F0-15B2-488B-A4AC-C7533389ADEA}" type="presOf" srcId="{F28B250A-8A3C-4A67-9E64-4DFECFD757FF}" destId="{FFA4A016-8E99-4524-835F-A12C7AACC548}" srcOrd="1" destOrd="0" presId="urn:microsoft.com/office/officeart/2005/8/layout/vList4"/>
    <dgm:cxn modelId="{BE885C9D-E67A-423E-9ECA-BE72983D9113}" type="presOf" srcId="{E674126A-591E-46AD-BFC9-3B5E362F5D6C}" destId="{F67E8F5D-BBFB-4E80-80FD-78418FBAA5EA}" srcOrd="0" destOrd="0" presId="urn:microsoft.com/office/officeart/2005/8/layout/vList4"/>
    <dgm:cxn modelId="{7AFD557F-56FD-48FE-A3D8-DFF532BA8EC2}" srcId="{85DC5D30-E191-44F2-B1C0-A015F248C198}" destId="{2ADCDA7A-334D-45B8-9E80-ACFD9A7F5B0E}" srcOrd="0" destOrd="0" parTransId="{19C67DFE-FC08-4FCB-8D6C-24BA3011282E}" sibTransId="{8036A6E4-C54B-4A96-953B-A11367411AA1}"/>
    <dgm:cxn modelId="{D9B6601A-A5D5-4345-8346-ACC2068E8189}" type="presOf" srcId="{85DC5D30-E191-44F2-B1C0-A015F248C198}" destId="{C4CE57FA-BE9A-442B-AEFE-12B4F66B040E}" srcOrd="1" destOrd="0" presId="urn:microsoft.com/office/officeart/2005/8/layout/vList4"/>
    <dgm:cxn modelId="{CEA03E9D-C095-40A0-88B6-383BE6D1AACE}" type="presOf" srcId="{1ECC3E10-7BAB-46E9-A738-9AB806DBA7C7}" destId="{8DD2C655-3702-4285-AFF0-8F72D0EE34DE}" srcOrd="0" destOrd="3" presId="urn:microsoft.com/office/officeart/2005/8/layout/vList4"/>
    <dgm:cxn modelId="{4B17558E-D57C-4192-8D10-0FDD7E35005A}" type="presOf" srcId="{690308B3-961D-4BDB-AECF-F0340FEE8D8B}" destId="{C4CE57FA-BE9A-442B-AEFE-12B4F66B040E}" srcOrd="1" destOrd="3" presId="urn:microsoft.com/office/officeart/2005/8/layout/vList4"/>
    <dgm:cxn modelId="{4F694FF6-4C05-4D81-99E1-93F119EDD569}" type="presOf" srcId="{1ECC3E10-7BAB-46E9-A738-9AB806DBA7C7}" destId="{48B480E1-1AC8-4C1B-86D5-C1BC5A4ECB80}" srcOrd="1" destOrd="3" presId="urn:microsoft.com/office/officeart/2005/8/layout/vList4"/>
    <dgm:cxn modelId="{61199EB6-354A-4340-A2EA-A1BC923479B2}" type="presOf" srcId="{8027BBB4-81C5-440A-B50E-12B050644207}" destId="{48B480E1-1AC8-4C1B-86D5-C1BC5A4ECB80}" srcOrd="1" destOrd="1" presId="urn:microsoft.com/office/officeart/2005/8/layout/vList4"/>
    <dgm:cxn modelId="{D0DB0DBB-0A0F-4750-B515-6D95C339FCCB}" type="presOf" srcId="{483D2679-3DCE-417D-BEAC-8005B7B69E61}" destId="{48B480E1-1AC8-4C1B-86D5-C1BC5A4ECB80}" srcOrd="1" destOrd="4" presId="urn:microsoft.com/office/officeart/2005/8/layout/vList4"/>
    <dgm:cxn modelId="{0A3ABF32-A794-4E3C-84C8-1D4A6BA6402C}" type="presOf" srcId="{2ADCDA7A-334D-45B8-9E80-ACFD9A7F5B0E}" destId="{C4CE57FA-BE9A-442B-AEFE-12B4F66B040E}" srcOrd="1" destOrd="1" presId="urn:microsoft.com/office/officeart/2005/8/layout/vList4"/>
    <dgm:cxn modelId="{134E46E8-4DCC-4FF2-8E63-353DC5B3208A}" type="presOf" srcId="{483D2679-3DCE-417D-BEAC-8005B7B69E61}" destId="{8DD2C655-3702-4285-AFF0-8F72D0EE34DE}" srcOrd="0" destOrd="4" presId="urn:microsoft.com/office/officeart/2005/8/layout/vList4"/>
    <dgm:cxn modelId="{0CEDA44D-6D86-4990-A8A6-654B91149D45}" type="presOf" srcId="{85DC5D30-E191-44F2-B1C0-A015F248C198}" destId="{E6F30FD6-223D-48E1-9559-E4E49222828F}" srcOrd="0" destOrd="0" presId="urn:microsoft.com/office/officeart/2005/8/layout/vList4"/>
    <dgm:cxn modelId="{40374F0A-68D3-4B2E-B40A-2917072E7A10}" type="presOf" srcId="{0E3EB01D-1A15-4850-B99F-5CD72474124F}" destId="{799A9383-138B-4278-B074-02A98B1D3D5F}" srcOrd="0" destOrd="1" presId="urn:microsoft.com/office/officeart/2005/8/layout/vList4"/>
    <dgm:cxn modelId="{6F7124A0-8605-4887-A26D-5EDD238B8CA4}" srcId="{F28B250A-8A3C-4A67-9E64-4DFECFD757FF}" destId="{67EB8ACD-1B89-4024-9CF7-DD9DBDBBD9B3}" srcOrd="2" destOrd="0" parTransId="{C6121355-8138-42A0-AB2B-100EBDEF0921}" sibTransId="{11872018-DCA5-4AFE-99AA-94D56AE1A6CC}"/>
    <dgm:cxn modelId="{6097558D-AD73-443F-A8B0-CB4B17487B2B}" srcId="{F4934EBF-E2E8-4C89-A253-FFE1904B4DB9}" destId="{1ECC3E10-7BAB-46E9-A738-9AB806DBA7C7}" srcOrd="2" destOrd="0" parTransId="{7FB2EC49-5D77-4EE1-AA50-D50D607459E6}" sibTransId="{1C9BBC81-2186-4FD7-85DF-081DA8D606C4}"/>
    <dgm:cxn modelId="{4BEF39A4-485B-47E2-A62F-D302B6113C68}" srcId="{F28B250A-8A3C-4A67-9E64-4DFECFD757FF}" destId="{E76C997D-2464-4DBE-9E32-07DF3C138BBE}" srcOrd="3" destOrd="0" parTransId="{6D63B46B-28F9-4A3F-96B9-F2079511965D}" sibTransId="{C144A5EC-FE9C-49B0-A451-04747853C680}"/>
    <dgm:cxn modelId="{7D8E818A-ED71-4BBD-90EC-EC74803E464C}" type="presOf" srcId="{E76C997D-2464-4DBE-9E32-07DF3C138BBE}" destId="{799A9383-138B-4278-B074-02A98B1D3D5F}" srcOrd="0" destOrd="4" presId="urn:microsoft.com/office/officeart/2005/8/layout/vList4"/>
    <dgm:cxn modelId="{C630B863-0CAA-4404-A6F3-F42F56C81591}" srcId="{E674126A-591E-46AD-BFC9-3B5E362F5D6C}" destId="{85DC5D30-E191-44F2-B1C0-A015F248C198}" srcOrd="2" destOrd="0" parTransId="{C9542A4D-4E48-48F2-9261-8B0113FB292B}" sibTransId="{22FCB3D2-929C-47A6-A497-2DBFE06D0EC2}"/>
    <dgm:cxn modelId="{E2ED4C8A-7EB4-4A02-BB2F-F32ED1A161BC}" type="presOf" srcId="{6F8CFA9B-3E53-429C-BD00-ED017200C17C}" destId="{48B480E1-1AC8-4C1B-86D5-C1BC5A4ECB80}" srcOrd="1" destOrd="2" presId="urn:microsoft.com/office/officeart/2005/8/layout/vList4"/>
    <dgm:cxn modelId="{C622BC4A-F884-4DF3-94A3-250CDB6CC157}" type="presOf" srcId="{6073B8EF-A973-4CB3-859D-26D0DFF98A25}" destId="{C4CE57FA-BE9A-442B-AEFE-12B4F66B040E}" srcOrd="1" destOrd="4" presId="urn:microsoft.com/office/officeart/2005/8/layout/vList4"/>
    <dgm:cxn modelId="{EE08E998-AEE2-43F6-A77A-C9EB4417C178}" type="presOf" srcId="{6F8CFA9B-3E53-429C-BD00-ED017200C17C}" destId="{8DD2C655-3702-4285-AFF0-8F72D0EE34DE}" srcOrd="0" destOrd="2" presId="urn:microsoft.com/office/officeart/2005/8/layout/vList4"/>
    <dgm:cxn modelId="{3081D6D0-031C-4123-9402-D9A92387B09F}" type="presParOf" srcId="{F67E8F5D-BBFB-4E80-80FD-78418FBAA5EA}" destId="{5E5438CC-B365-4125-BE0B-D6517F613006}" srcOrd="0" destOrd="0" presId="urn:microsoft.com/office/officeart/2005/8/layout/vList4"/>
    <dgm:cxn modelId="{B4489688-E548-464F-BF7C-35D6270A7796}" type="presParOf" srcId="{5E5438CC-B365-4125-BE0B-D6517F613006}" destId="{799A9383-138B-4278-B074-02A98B1D3D5F}" srcOrd="0" destOrd="0" presId="urn:microsoft.com/office/officeart/2005/8/layout/vList4"/>
    <dgm:cxn modelId="{91379576-326D-430A-981A-76CB26B08173}" type="presParOf" srcId="{5E5438CC-B365-4125-BE0B-D6517F613006}" destId="{6A1B770B-CCB7-436C-A505-6080A02CF8ED}" srcOrd="1" destOrd="0" presId="urn:microsoft.com/office/officeart/2005/8/layout/vList4"/>
    <dgm:cxn modelId="{07E3E52E-DDB9-4908-AB80-E069D8919DC1}" type="presParOf" srcId="{5E5438CC-B365-4125-BE0B-D6517F613006}" destId="{FFA4A016-8E99-4524-835F-A12C7AACC548}" srcOrd="2" destOrd="0" presId="urn:microsoft.com/office/officeart/2005/8/layout/vList4"/>
    <dgm:cxn modelId="{975FA79F-8C14-48D4-920B-AFE24C1204E8}" type="presParOf" srcId="{F67E8F5D-BBFB-4E80-80FD-78418FBAA5EA}" destId="{2FD68C77-686A-4ECE-A0BD-39E478E9CD8B}" srcOrd="1" destOrd="0" presId="urn:microsoft.com/office/officeart/2005/8/layout/vList4"/>
    <dgm:cxn modelId="{294C299A-9782-455F-807F-C6662ADB48FD}" type="presParOf" srcId="{F67E8F5D-BBFB-4E80-80FD-78418FBAA5EA}" destId="{0AE2C84F-AE38-424C-826E-D360570F6997}" srcOrd="2" destOrd="0" presId="urn:microsoft.com/office/officeart/2005/8/layout/vList4"/>
    <dgm:cxn modelId="{F9C7DD38-2B2C-4C1C-BD14-8BDFE8135A49}" type="presParOf" srcId="{0AE2C84F-AE38-424C-826E-D360570F6997}" destId="{8DD2C655-3702-4285-AFF0-8F72D0EE34DE}" srcOrd="0" destOrd="0" presId="urn:microsoft.com/office/officeart/2005/8/layout/vList4"/>
    <dgm:cxn modelId="{0DF86992-A330-4DBD-AA0E-CCC4DF6F482F}" type="presParOf" srcId="{0AE2C84F-AE38-424C-826E-D360570F6997}" destId="{22EAC06B-7B25-48DE-9C36-88C3773ABA02}" srcOrd="1" destOrd="0" presId="urn:microsoft.com/office/officeart/2005/8/layout/vList4"/>
    <dgm:cxn modelId="{A81422DD-BE17-4D7A-8E96-C76540ADC235}" type="presParOf" srcId="{0AE2C84F-AE38-424C-826E-D360570F6997}" destId="{48B480E1-1AC8-4C1B-86D5-C1BC5A4ECB80}" srcOrd="2" destOrd="0" presId="urn:microsoft.com/office/officeart/2005/8/layout/vList4"/>
    <dgm:cxn modelId="{11356F03-1B6A-4EBC-8639-01C996946BA1}" type="presParOf" srcId="{F67E8F5D-BBFB-4E80-80FD-78418FBAA5EA}" destId="{470DF9C1-857C-425F-8BDB-E175D7F02AC7}" srcOrd="3" destOrd="0" presId="urn:microsoft.com/office/officeart/2005/8/layout/vList4"/>
    <dgm:cxn modelId="{2EEEF886-F332-458B-BA1E-78E74323A54F}" type="presParOf" srcId="{F67E8F5D-BBFB-4E80-80FD-78418FBAA5EA}" destId="{FDF6A256-2F0C-431A-9546-A26D8833B719}" srcOrd="4" destOrd="0" presId="urn:microsoft.com/office/officeart/2005/8/layout/vList4"/>
    <dgm:cxn modelId="{D45B8563-88AC-42AB-8FB8-77F02423D736}" type="presParOf" srcId="{FDF6A256-2F0C-431A-9546-A26D8833B719}" destId="{E6F30FD6-223D-48E1-9559-E4E49222828F}" srcOrd="0" destOrd="0" presId="urn:microsoft.com/office/officeart/2005/8/layout/vList4"/>
    <dgm:cxn modelId="{9E186FE9-9217-416F-98F8-3CFF5020523E}" type="presParOf" srcId="{FDF6A256-2F0C-431A-9546-A26D8833B719}" destId="{BF786AEC-B982-4CF1-A30F-39A78F549A5E}" srcOrd="1" destOrd="0" presId="urn:microsoft.com/office/officeart/2005/8/layout/vList4"/>
    <dgm:cxn modelId="{D783D3C1-5F71-447C-B7CE-3991FF85DB8B}" type="presParOf" srcId="{FDF6A256-2F0C-431A-9546-A26D8833B719}" destId="{C4CE57FA-BE9A-442B-AEFE-12B4F66B040E}" srcOrd="2" destOrd="0" presId="urn:microsoft.com/office/officeart/2005/8/layout/vList4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F81CFE28-D0E7-4DAF-A0A5-1D54E3E9B473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05F3F95-AF29-4E28-9D24-84DBAA813251}">
      <dgm:prSet phldrT="[Текст]"/>
      <dgm:spPr/>
      <dgm:t>
        <a:bodyPr/>
        <a:lstStyle/>
        <a:p>
          <a:r>
            <a:rPr lang="ru-RU" dirty="0" smtClean="0"/>
            <a:t>ТСЖ «Надежда 2011» (Орджоникидзе 22) </a:t>
          </a:r>
          <a:endParaRPr lang="ru-RU" dirty="0"/>
        </a:p>
      </dgm:t>
    </dgm:pt>
    <dgm:pt modelId="{1F30638D-95EC-4DEB-A979-B248E1763E15}" type="parTrans" cxnId="{AC2D3C1A-1140-4D7D-8132-28ED6E42A413}">
      <dgm:prSet/>
      <dgm:spPr/>
      <dgm:t>
        <a:bodyPr/>
        <a:lstStyle/>
        <a:p>
          <a:endParaRPr lang="ru-RU"/>
        </a:p>
      </dgm:t>
    </dgm:pt>
    <dgm:pt modelId="{99FDE40C-9E65-4EC4-8CB4-815C85C00864}" type="sibTrans" cxnId="{AC2D3C1A-1140-4D7D-8132-28ED6E42A413}">
      <dgm:prSet/>
      <dgm:spPr/>
      <dgm:t>
        <a:bodyPr/>
        <a:lstStyle/>
        <a:p>
          <a:endParaRPr lang="ru-RU"/>
        </a:p>
      </dgm:t>
    </dgm:pt>
    <dgm:pt modelId="{C930CC8A-0DBF-4D81-B870-C896AD86F5B6}">
      <dgm:prSet phldrT="[Текст]"/>
      <dgm:spPr/>
      <dgm:t>
        <a:bodyPr/>
        <a:lstStyle/>
        <a:p>
          <a:r>
            <a:rPr lang="ru-RU" dirty="0" smtClean="0"/>
            <a:t>Фактическая оплата населения  - 2470,69 тыс. руб. </a:t>
          </a:r>
          <a:endParaRPr lang="ru-RU" dirty="0"/>
        </a:p>
      </dgm:t>
    </dgm:pt>
    <dgm:pt modelId="{702A5971-11BC-4348-BD14-28316F4A81DF}" type="parTrans" cxnId="{42B3C35F-930E-4382-8F36-B46E7C97EF2B}">
      <dgm:prSet/>
      <dgm:spPr/>
      <dgm:t>
        <a:bodyPr/>
        <a:lstStyle/>
        <a:p>
          <a:endParaRPr lang="ru-RU"/>
        </a:p>
      </dgm:t>
    </dgm:pt>
    <dgm:pt modelId="{3E703CDF-D7C7-45CA-9B56-29147E865DF3}" type="sibTrans" cxnId="{42B3C35F-930E-4382-8F36-B46E7C97EF2B}">
      <dgm:prSet/>
      <dgm:spPr/>
      <dgm:t>
        <a:bodyPr/>
        <a:lstStyle/>
        <a:p>
          <a:endParaRPr lang="ru-RU"/>
        </a:p>
      </dgm:t>
    </dgm:pt>
    <dgm:pt modelId="{ACC77359-9487-4FC5-9FC5-B6DD9403D553}">
      <dgm:prSet phldrT="[Текст]"/>
      <dgm:spPr/>
      <dgm:t>
        <a:bodyPr/>
        <a:lstStyle/>
        <a:p>
          <a:r>
            <a:rPr lang="ru-RU" dirty="0" smtClean="0"/>
            <a:t>ТСЖ «Наш дом на Короленко 28» (Короленко 28) </a:t>
          </a:r>
          <a:endParaRPr lang="ru-RU" dirty="0"/>
        </a:p>
      </dgm:t>
    </dgm:pt>
    <dgm:pt modelId="{1A32BBAC-9675-4A32-BC16-94BEA26FA4D9}" type="parTrans" cxnId="{C522BCA6-6725-4A61-8657-7B0892FF30B7}">
      <dgm:prSet/>
      <dgm:spPr/>
      <dgm:t>
        <a:bodyPr/>
        <a:lstStyle/>
        <a:p>
          <a:endParaRPr lang="ru-RU"/>
        </a:p>
      </dgm:t>
    </dgm:pt>
    <dgm:pt modelId="{66AB7CF5-5BD1-454B-8E4E-F8FFA7DCC7F1}" type="sibTrans" cxnId="{C522BCA6-6725-4A61-8657-7B0892FF30B7}">
      <dgm:prSet/>
      <dgm:spPr/>
      <dgm:t>
        <a:bodyPr/>
        <a:lstStyle/>
        <a:p>
          <a:endParaRPr lang="ru-RU"/>
        </a:p>
      </dgm:t>
    </dgm:pt>
    <dgm:pt modelId="{293526EB-1C5C-4DC6-9526-460A9AAE6BAA}">
      <dgm:prSet phldrT="[Текст]"/>
      <dgm:spPr/>
      <dgm:t>
        <a:bodyPr/>
        <a:lstStyle/>
        <a:p>
          <a:r>
            <a:rPr lang="ru-RU" dirty="0" smtClean="0"/>
            <a:t>Фактическая оплата населения  - 7922,046 тыс. руб. </a:t>
          </a:r>
          <a:endParaRPr lang="ru-RU" dirty="0"/>
        </a:p>
      </dgm:t>
    </dgm:pt>
    <dgm:pt modelId="{18332154-BAD8-4096-9A09-C57F0BB69360}" type="parTrans" cxnId="{5591DD4F-22F8-4361-A423-DE7ACE0FDD8C}">
      <dgm:prSet/>
      <dgm:spPr/>
      <dgm:t>
        <a:bodyPr/>
        <a:lstStyle/>
        <a:p>
          <a:endParaRPr lang="ru-RU"/>
        </a:p>
      </dgm:t>
    </dgm:pt>
    <dgm:pt modelId="{A224A1F0-2067-4FE6-8FBA-04EBCF89BFBE}" type="sibTrans" cxnId="{5591DD4F-22F8-4361-A423-DE7ACE0FDD8C}">
      <dgm:prSet/>
      <dgm:spPr/>
      <dgm:t>
        <a:bodyPr/>
        <a:lstStyle/>
        <a:p>
          <a:endParaRPr lang="ru-RU"/>
        </a:p>
      </dgm:t>
    </dgm:pt>
    <dgm:pt modelId="{44F42FBD-B773-457B-8E3D-C38CE8BAB5C6}">
      <dgm:prSet phldrT="[Текст]"/>
      <dgm:spPr/>
      <dgm:t>
        <a:bodyPr/>
        <a:lstStyle/>
        <a:p>
          <a:r>
            <a:rPr lang="ru-RU" dirty="0" smtClean="0"/>
            <a:t>ТСЖ «</a:t>
          </a:r>
          <a:r>
            <a:rPr lang="ru-RU" dirty="0" err="1" smtClean="0"/>
            <a:t>Курашова</a:t>
          </a:r>
          <a:r>
            <a:rPr lang="ru-RU" dirty="0" smtClean="0"/>
            <a:t> 2003» </a:t>
          </a:r>
          <a:endParaRPr lang="ru-RU" dirty="0"/>
        </a:p>
      </dgm:t>
    </dgm:pt>
    <dgm:pt modelId="{05BB6F86-F42F-4CCA-A5BA-CCE073D7E72F}" type="parTrans" cxnId="{3572F155-5026-4625-9C93-1ADA65F167DE}">
      <dgm:prSet/>
      <dgm:spPr/>
      <dgm:t>
        <a:bodyPr/>
        <a:lstStyle/>
        <a:p>
          <a:endParaRPr lang="ru-RU"/>
        </a:p>
      </dgm:t>
    </dgm:pt>
    <dgm:pt modelId="{0026DE48-3C50-4020-9B70-A62D2A9BB83F}" type="sibTrans" cxnId="{3572F155-5026-4625-9C93-1ADA65F167DE}">
      <dgm:prSet/>
      <dgm:spPr/>
      <dgm:t>
        <a:bodyPr/>
        <a:lstStyle/>
        <a:p>
          <a:endParaRPr lang="ru-RU"/>
        </a:p>
      </dgm:t>
    </dgm:pt>
    <dgm:pt modelId="{DD027E49-67F3-4EB0-ACC4-24C7038C9CD6}">
      <dgm:prSet phldrT="[Текст]"/>
      <dgm:spPr/>
      <dgm:t>
        <a:bodyPr/>
        <a:lstStyle/>
        <a:p>
          <a:r>
            <a:rPr lang="ru-RU" dirty="0" smtClean="0"/>
            <a:t>Фактическая оплата населения  5826,37 тыс. руб. </a:t>
          </a:r>
          <a:endParaRPr lang="ru-RU" dirty="0"/>
        </a:p>
      </dgm:t>
    </dgm:pt>
    <dgm:pt modelId="{BEC689F0-1B06-4264-A75E-E4603318B3D3}" type="parTrans" cxnId="{DF896C53-9D1A-4E26-B501-7097E6DC1BA1}">
      <dgm:prSet/>
      <dgm:spPr/>
      <dgm:t>
        <a:bodyPr/>
        <a:lstStyle/>
        <a:p>
          <a:endParaRPr lang="ru-RU"/>
        </a:p>
      </dgm:t>
    </dgm:pt>
    <dgm:pt modelId="{B30D3A37-5B9C-4973-A2A2-F49118E0BECB}" type="sibTrans" cxnId="{DF896C53-9D1A-4E26-B501-7097E6DC1BA1}">
      <dgm:prSet/>
      <dgm:spPr/>
      <dgm:t>
        <a:bodyPr/>
        <a:lstStyle/>
        <a:p>
          <a:endParaRPr lang="ru-RU"/>
        </a:p>
      </dgm:t>
    </dgm:pt>
    <dgm:pt modelId="{1B61673A-BF7C-4BC9-B449-F5BB27F6220F}">
      <dgm:prSet/>
      <dgm:spPr/>
      <dgm:t>
        <a:bodyPr/>
        <a:lstStyle/>
        <a:p>
          <a:r>
            <a:rPr lang="ru-RU" dirty="0" smtClean="0"/>
            <a:t>Планируемый сбор – 2613,8 тыс. руб. </a:t>
          </a:r>
          <a:endParaRPr lang="ru-RU" dirty="0"/>
        </a:p>
      </dgm:t>
    </dgm:pt>
    <dgm:pt modelId="{8FD3F8EA-5FA2-4E9B-B274-575F9F1BB2C5}" type="parTrans" cxnId="{C4852CE7-1943-4022-A858-C9288648BCB2}">
      <dgm:prSet/>
      <dgm:spPr/>
      <dgm:t>
        <a:bodyPr/>
        <a:lstStyle/>
        <a:p>
          <a:endParaRPr lang="ru-RU"/>
        </a:p>
      </dgm:t>
    </dgm:pt>
    <dgm:pt modelId="{82813B85-D5CF-44AC-8A3B-5913128E5BF7}" type="sibTrans" cxnId="{C4852CE7-1943-4022-A858-C9288648BCB2}">
      <dgm:prSet/>
      <dgm:spPr/>
      <dgm:t>
        <a:bodyPr/>
        <a:lstStyle/>
        <a:p>
          <a:endParaRPr lang="ru-RU"/>
        </a:p>
      </dgm:t>
    </dgm:pt>
    <dgm:pt modelId="{194B06ED-FE5D-4186-84AC-85C808116B57}">
      <dgm:prSet/>
      <dgm:spPr/>
      <dgm:t>
        <a:bodyPr/>
        <a:lstStyle/>
        <a:p>
          <a:r>
            <a:rPr lang="ru-RU" dirty="0" smtClean="0"/>
            <a:t>Процент собираемости – 94,52 % </a:t>
          </a:r>
          <a:endParaRPr lang="ru-RU" dirty="0"/>
        </a:p>
      </dgm:t>
    </dgm:pt>
    <dgm:pt modelId="{43C1D458-1581-462F-8808-23B09EEE31EE}" type="parTrans" cxnId="{38EF83A7-F6D7-4FB7-AF7F-B810457C1786}">
      <dgm:prSet/>
      <dgm:spPr/>
      <dgm:t>
        <a:bodyPr/>
        <a:lstStyle/>
        <a:p>
          <a:endParaRPr lang="ru-RU"/>
        </a:p>
      </dgm:t>
    </dgm:pt>
    <dgm:pt modelId="{9A321660-9224-446A-8EF3-FFAD335A380D}" type="sibTrans" cxnId="{38EF83A7-F6D7-4FB7-AF7F-B810457C1786}">
      <dgm:prSet/>
      <dgm:spPr/>
      <dgm:t>
        <a:bodyPr/>
        <a:lstStyle/>
        <a:p>
          <a:endParaRPr lang="ru-RU"/>
        </a:p>
      </dgm:t>
    </dgm:pt>
    <dgm:pt modelId="{47253176-C6D3-4353-87B5-91622D43ADD4}">
      <dgm:prSet/>
      <dgm:spPr/>
      <dgm:t>
        <a:bodyPr/>
        <a:lstStyle/>
        <a:p>
          <a:r>
            <a:rPr lang="ru-RU" dirty="0" smtClean="0"/>
            <a:t>Задолженность населения ЖКУ  на 01.01.15 г. 143,111 тыс. руб. </a:t>
          </a:r>
          <a:endParaRPr lang="ru-RU" dirty="0"/>
        </a:p>
      </dgm:t>
    </dgm:pt>
    <dgm:pt modelId="{6235E2B5-0E23-4C76-B437-3D5E59E6B1D4}" type="parTrans" cxnId="{BD6625A7-8CF6-475F-A9EC-EE6792DCF2F8}">
      <dgm:prSet/>
      <dgm:spPr/>
      <dgm:t>
        <a:bodyPr/>
        <a:lstStyle/>
        <a:p>
          <a:endParaRPr lang="ru-RU"/>
        </a:p>
      </dgm:t>
    </dgm:pt>
    <dgm:pt modelId="{43D163C0-FD16-473E-BE80-8D14218AD76B}" type="sibTrans" cxnId="{BD6625A7-8CF6-475F-A9EC-EE6792DCF2F8}">
      <dgm:prSet/>
      <dgm:spPr/>
      <dgm:t>
        <a:bodyPr/>
        <a:lstStyle/>
        <a:p>
          <a:endParaRPr lang="ru-RU"/>
        </a:p>
      </dgm:t>
    </dgm:pt>
    <dgm:pt modelId="{1A131B21-AECF-4742-A86C-AD1F9F3B424D}">
      <dgm:prSet/>
      <dgm:spPr/>
      <dgm:t>
        <a:bodyPr/>
        <a:lstStyle/>
        <a:p>
          <a:r>
            <a:rPr lang="ru-RU" dirty="0" smtClean="0"/>
            <a:t>Планируемый сбор – 9018, 614 тыс. руб. </a:t>
          </a:r>
          <a:endParaRPr lang="ru-RU" dirty="0"/>
        </a:p>
      </dgm:t>
    </dgm:pt>
    <dgm:pt modelId="{206C7691-DF67-4A74-950A-BE6580730091}" type="parTrans" cxnId="{0CF46E9F-EB19-40F2-85C6-E295DB420ABD}">
      <dgm:prSet/>
      <dgm:spPr/>
      <dgm:t>
        <a:bodyPr/>
        <a:lstStyle/>
        <a:p>
          <a:endParaRPr lang="ru-RU"/>
        </a:p>
      </dgm:t>
    </dgm:pt>
    <dgm:pt modelId="{476BE56D-8E4D-4B56-AA7C-65E2C6B8D529}" type="sibTrans" cxnId="{0CF46E9F-EB19-40F2-85C6-E295DB420ABD}">
      <dgm:prSet/>
      <dgm:spPr/>
      <dgm:t>
        <a:bodyPr/>
        <a:lstStyle/>
        <a:p>
          <a:endParaRPr lang="ru-RU"/>
        </a:p>
      </dgm:t>
    </dgm:pt>
    <dgm:pt modelId="{726B05F0-4A00-4860-82F3-E4C61C6A6DC5}">
      <dgm:prSet/>
      <dgm:spPr/>
      <dgm:t>
        <a:bodyPr/>
        <a:lstStyle/>
        <a:p>
          <a:r>
            <a:rPr lang="ru-RU" dirty="0" smtClean="0"/>
            <a:t>Процент собираемости – 87,84  % </a:t>
          </a:r>
          <a:endParaRPr lang="ru-RU" dirty="0"/>
        </a:p>
      </dgm:t>
    </dgm:pt>
    <dgm:pt modelId="{B4AEDDB6-C476-4FC2-89B6-19E198E6197D}" type="parTrans" cxnId="{2CBAB3F8-46F0-4E2A-B6F5-4C694C2F586C}">
      <dgm:prSet/>
      <dgm:spPr/>
      <dgm:t>
        <a:bodyPr/>
        <a:lstStyle/>
        <a:p>
          <a:endParaRPr lang="ru-RU"/>
        </a:p>
      </dgm:t>
    </dgm:pt>
    <dgm:pt modelId="{DD3FCC60-1F80-46D2-9D66-975AED791A13}" type="sibTrans" cxnId="{2CBAB3F8-46F0-4E2A-B6F5-4C694C2F586C}">
      <dgm:prSet/>
      <dgm:spPr/>
      <dgm:t>
        <a:bodyPr/>
        <a:lstStyle/>
        <a:p>
          <a:endParaRPr lang="ru-RU"/>
        </a:p>
      </dgm:t>
    </dgm:pt>
    <dgm:pt modelId="{1F731E5A-6178-467B-A40E-50C1F2B6412D}">
      <dgm:prSet/>
      <dgm:spPr/>
      <dgm:t>
        <a:bodyPr/>
        <a:lstStyle/>
        <a:p>
          <a:r>
            <a:rPr lang="ru-RU" dirty="0" smtClean="0"/>
            <a:t>Задолженность населения ЖКУ  на 01.01.15 г. 1096, 567 тыс. руб. </a:t>
          </a:r>
          <a:endParaRPr lang="ru-RU" dirty="0"/>
        </a:p>
      </dgm:t>
    </dgm:pt>
    <dgm:pt modelId="{03F63AC0-81A6-4BB3-A462-643E4496BBC6}" type="parTrans" cxnId="{FFBF7662-A08D-4A2D-84BC-D39C8E1CEAA9}">
      <dgm:prSet/>
      <dgm:spPr/>
      <dgm:t>
        <a:bodyPr/>
        <a:lstStyle/>
        <a:p>
          <a:endParaRPr lang="ru-RU"/>
        </a:p>
      </dgm:t>
    </dgm:pt>
    <dgm:pt modelId="{C3C9F3CE-906C-421D-B1BA-DDDD7EB15BBA}" type="sibTrans" cxnId="{FFBF7662-A08D-4A2D-84BC-D39C8E1CEAA9}">
      <dgm:prSet/>
      <dgm:spPr/>
      <dgm:t>
        <a:bodyPr/>
        <a:lstStyle/>
        <a:p>
          <a:endParaRPr lang="ru-RU"/>
        </a:p>
      </dgm:t>
    </dgm:pt>
    <dgm:pt modelId="{5975F7D9-4073-4FA2-B367-78AFE58CEC16}">
      <dgm:prSet/>
      <dgm:spPr/>
      <dgm:t>
        <a:bodyPr/>
        <a:lstStyle/>
        <a:p>
          <a:r>
            <a:rPr lang="ru-RU" dirty="0" smtClean="0"/>
            <a:t>Планируемый сбор 6853,75 тыс. руб. </a:t>
          </a:r>
          <a:endParaRPr lang="ru-RU" dirty="0"/>
        </a:p>
      </dgm:t>
    </dgm:pt>
    <dgm:pt modelId="{C5CC399C-E0D8-40FB-AFA2-CFAA3BF28A5B}" type="parTrans" cxnId="{214A5686-7973-491A-ADBC-430EA046BC01}">
      <dgm:prSet/>
      <dgm:spPr/>
      <dgm:t>
        <a:bodyPr/>
        <a:lstStyle/>
        <a:p>
          <a:endParaRPr lang="ru-RU"/>
        </a:p>
      </dgm:t>
    </dgm:pt>
    <dgm:pt modelId="{40706655-E8A7-4394-9010-CDFECAA8D3B1}" type="sibTrans" cxnId="{214A5686-7973-491A-ADBC-430EA046BC01}">
      <dgm:prSet/>
      <dgm:spPr/>
      <dgm:t>
        <a:bodyPr/>
        <a:lstStyle/>
        <a:p>
          <a:endParaRPr lang="ru-RU"/>
        </a:p>
      </dgm:t>
    </dgm:pt>
    <dgm:pt modelId="{87A399F9-ECBE-44B1-A4BE-9CFE85D97407}">
      <dgm:prSet/>
      <dgm:spPr/>
      <dgm:t>
        <a:bodyPr/>
        <a:lstStyle/>
        <a:p>
          <a:r>
            <a:rPr lang="ru-RU" dirty="0" smtClean="0"/>
            <a:t>Процент собираемости – 85  % </a:t>
          </a:r>
          <a:endParaRPr lang="ru-RU" dirty="0"/>
        </a:p>
      </dgm:t>
    </dgm:pt>
    <dgm:pt modelId="{234BC079-CAC9-4153-B2E3-A33FCDD31E2A}" type="parTrans" cxnId="{037376EF-5176-4675-BBB0-1497DAEB7121}">
      <dgm:prSet/>
      <dgm:spPr/>
      <dgm:t>
        <a:bodyPr/>
        <a:lstStyle/>
        <a:p>
          <a:endParaRPr lang="ru-RU"/>
        </a:p>
      </dgm:t>
    </dgm:pt>
    <dgm:pt modelId="{EAE72D10-21E0-4D70-A2B2-BB34DDBC2F52}" type="sibTrans" cxnId="{037376EF-5176-4675-BBB0-1497DAEB7121}">
      <dgm:prSet/>
      <dgm:spPr/>
      <dgm:t>
        <a:bodyPr/>
        <a:lstStyle/>
        <a:p>
          <a:endParaRPr lang="ru-RU"/>
        </a:p>
      </dgm:t>
    </dgm:pt>
    <dgm:pt modelId="{47012AD1-88A7-4B8C-B000-08AF9800824D}">
      <dgm:prSet/>
      <dgm:spPr/>
      <dgm:t>
        <a:bodyPr/>
        <a:lstStyle/>
        <a:p>
          <a:r>
            <a:rPr lang="ru-RU" dirty="0" smtClean="0"/>
            <a:t>Задолженность населения ЖКУ  на 01.01.15 г. 1027,382 тыс. руб.</a:t>
          </a:r>
          <a:endParaRPr lang="ru-RU" dirty="0"/>
        </a:p>
      </dgm:t>
    </dgm:pt>
    <dgm:pt modelId="{D34B455A-098E-4CE3-83EF-A61239B1A823}" type="parTrans" cxnId="{96813DF2-4CB2-4623-B9FF-6CD7CA914941}">
      <dgm:prSet/>
      <dgm:spPr/>
      <dgm:t>
        <a:bodyPr/>
        <a:lstStyle/>
        <a:p>
          <a:endParaRPr lang="ru-RU"/>
        </a:p>
      </dgm:t>
    </dgm:pt>
    <dgm:pt modelId="{146C8F57-F0DF-4DA4-A82F-13E3107EA5AC}" type="sibTrans" cxnId="{96813DF2-4CB2-4623-B9FF-6CD7CA914941}">
      <dgm:prSet/>
      <dgm:spPr/>
      <dgm:t>
        <a:bodyPr/>
        <a:lstStyle/>
        <a:p>
          <a:endParaRPr lang="ru-RU"/>
        </a:p>
      </dgm:t>
    </dgm:pt>
    <dgm:pt modelId="{379C8AE3-519A-4912-AC2D-E1D89747B9C0}" type="pres">
      <dgm:prSet presAssocID="{F81CFE28-D0E7-4DAF-A0A5-1D54E3E9B473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E31CF44-37E9-463C-A74C-E01D0B402E34}" type="pres">
      <dgm:prSet presAssocID="{805F3F95-AF29-4E28-9D24-84DBAA813251}" presName="comp" presStyleCnt="0"/>
      <dgm:spPr/>
    </dgm:pt>
    <dgm:pt modelId="{6C311477-42F7-4BC5-9DEA-7E0A7ADD187B}" type="pres">
      <dgm:prSet presAssocID="{805F3F95-AF29-4E28-9D24-84DBAA813251}" presName="box" presStyleLbl="node1" presStyleIdx="0" presStyleCnt="3" custLinFactNeighborX="781" custLinFactNeighborY="-3126"/>
      <dgm:spPr/>
      <dgm:t>
        <a:bodyPr/>
        <a:lstStyle/>
        <a:p>
          <a:endParaRPr lang="ru-RU"/>
        </a:p>
      </dgm:t>
    </dgm:pt>
    <dgm:pt modelId="{0A42569B-C825-476D-AB9B-0452D2BD820D}" type="pres">
      <dgm:prSet presAssocID="{805F3F95-AF29-4E28-9D24-84DBAA813251}" presName="img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53CC7F4C-5BFA-47E5-B7F8-76056D71ABE2}" type="pres">
      <dgm:prSet presAssocID="{805F3F95-AF29-4E28-9D24-84DBAA813251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06CC0F-D894-4CF7-BAF5-98C5E459EFF5}" type="pres">
      <dgm:prSet presAssocID="{99FDE40C-9E65-4EC4-8CB4-815C85C00864}" presName="spacer" presStyleCnt="0"/>
      <dgm:spPr/>
    </dgm:pt>
    <dgm:pt modelId="{85027D14-F8BC-4BB1-9F2D-2EF1B4ACD435}" type="pres">
      <dgm:prSet presAssocID="{ACC77359-9487-4FC5-9FC5-B6DD9403D553}" presName="comp" presStyleCnt="0"/>
      <dgm:spPr/>
    </dgm:pt>
    <dgm:pt modelId="{58C02F18-1036-4C92-8335-8D45D0B50931}" type="pres">
      <dgm:prSet presAssocID="{ACC77359-9487-4FC5-9FC5-B6DD9403D553}" presName="box" presStyleLbl="node1" presStyleIdx="1" presStyleCnt="3"/>
      <dgm:spPr/>
      <dgm:t>
        <a:bodyPr/>
        <a:lstStyle/>
        <a:p>
          <a:endParaRPr lang="ru-RU"/>
        </a:p>
      </dgm:t>
    </dgm:pt>
    <dgm:pt modelId="{945275CB-D3A4-4A36-AD03-0E34CC78AD92}" type="pres">
      <dgm:prSet presAssocID="{ACC77359-9487-4FC5-9FC5-B6DD9403D553}" presName="img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781B43BE-7F34-40D6-8F15-F6F2A813DEAB}" type="pres">
      <dgm:prSet presAssocID="{ACC77359-9487-4FC5-9FC5-B6DD9403D553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50EDD0-F6C5-497F-9B2D-D3170CC4AA68}" type="pres">
      <dgm:prSet presAssocID="{66AB7CF5-5BD1-454B-8E4E-F8FFA7DCC7F1}" presName="spacer" presStyleCnt="0"/>
      <dgm:spPr/>
    </dgm:pt>
    <dgm:pt modelId="{53B7724C-6CB3-4123-BA0A-AE6D858EF9AD}" type="pres">
      <dgm:prSet presAssocID="{44F42FBD-B773-457B-8E3D-C38CE8BAB5C6}" presName="comp" presStyleCnt="0"/>
      <dgm:spPr/>
    </dgm:pt>
    <dgm:pt modelId="{76928B84-6423-440A-9FEB-CDC2AE063868}" type="pres">
      <dgm:prSet presAssocID="{44F42FBD-B773-457B-8E3D-C38CE8BAB5C6}" presName="box" presStyleLbl="node1" presStyleIdx="2" presStyleCnt="3"/>
      <dgm:spPr/>
      <dgm:t>
        <a:bodyPr/>
        <a:lstStyle/>
        <a:p>
          <a:endParaRPr lang="ru-RU"/>
        </a:p>
      </dgm:t>
    </dgm:pt>
    <dgm:pt modelId="{C9AC73C7-093E-4264-9CF6-A73B1639D557}" type="pres">
      <dgm:prSet presAssocID="{44F42FBD-B773-457B-8E3D-C38CE8BAB5C6}" presName="img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DB386E78-57E6-4459-A045-48DB0BA96C2E}" type="pres">
      <dgm:prSet presAssocID="{44F42FBD-B773-457B-8E3D-C38CE8BAB5C6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CBAB3F8-46F0-4E2A-B6F5-4C694C2F586C}" srcId="{ACC77359-9487-4FC5-9FC5-B6DD9403D553}" destId="{726B05F0-4A00-4860-82F3-E4C61C6A6DC5}" srcOrd="2" destOrd="0" parTransId="{B4AEDDB6-C476-4FC2-89B6-19E198E6197D}" sibTransId="{DD3FCC60-1F80-46D2-9D66-975AED791A13}"/>
    <dgm:cxn modelId="{BD6625A7-8CF6-475F-A9EC-EE6792DCF2F8}" srcId="{805F3F95-AF29-4E28-9D24-84DBAA813251}" destId="{47253176-C6D3-4353-87B5-91622D43ADD4}" srcOrd="3" destOrd="0" parTransId="{6235E2B5-0E23-4C76-B437-3D5E59E6B1D4}" sibTransId="{43D163C0-FD16-473E-BE80-8D14218AD76B}"/>
    <dgm:cxn modelId="{A8084DB3-B88B-47A1-B751-9C763B5EBE64}" type="presOf" srcId="{F81CFE28-D0E7-4DAF-A0A5-1D54E3E9B473}" destId="{379C8AE3-519A-4912-AC2D-E1D89747B9C0}" srcOrd="0" destOrd="0" presId="urn:microsoft.com/office/officeart/2005/8/layout/vList4"/>
    <dgm:cxn modelId="{05F6FEFA-BCE3-464B-8438-45AF6BBF1BC5}" type="presOf" srcId="{194B06ED-FE5D-4186-84AC-85C808116B57}" destId="{53CC7F4C-5BFA-47E5-B7F8-76056D71ABE2}" srcOrd="1" destOrd="3" presId="urn:microsoft.com/office/officeart/2005/8/layout/vList4"/>
    <dgm:cxn modelId="{DF896C53-9D1A-4E26-B501-7097E6DC1BA1}" srcId="{44F42FBD-B773-457B-8E3D-C38CE8BAB5C6}" destId="{DD027E49-67F3-4EB0-ACC4-24C7038C9CD6}" srcOrd="0" destOrd="0" parTransId="{BEC689F0-1B06-4264-A75E-E4603318B3D3}" sibTransId="{B30D3A37-5B9C-4973-A2A2-F49118E0BECB}"/>
    <dgm:cxn modelId="{9A78C007-F816-4982-A391-E34898A27C21}" type="presOf" srcId="{1B61673A-BF7C-4BC9-B449-F5BB27F6220F}" destId="{6C311477-42F7-4BC5-9DEA-7E0A7ADD187B}" srcOrd="0" destOrd="2" presId="urn:microsoft.com/office/officeart/2005/8/layout/vList4"/>
    <dgm:cxn modelId="{BD194EB6-7CB7-4AEC-94B2-F438BA8FD65F}" type="presOf" srcId="{DD027E49-67F3-4EB0-ACC4-24C7038C9CD6}" destId="{76928B84-6423-440A-9FEB-CDC2AE063868}" srcOrd="0" destOrd="1" presId="urn:microsoft.com/office/officeart/2005/8/layout/vList4"/>
    <dgm:cxn modelId="{60C8B324-9A4B-46CD-A5C8-A795EC542117}" type="presOf" srcId="{805F3F95-AF29-4E28-9D24-84DBAA813251}" destId="{6C311477-42F7-4BC5-9DEA-7E0A7ADD187B}" srcOrd="0" destOrd="0" presId="urn:microsoft.com/office/officeart/2005/8/layout/vList4"/>
    <dgm:cxn modelId="{A23727B2-26C8-451D-B992-644787FFBB75}" type="presOf" srcId="{47253176-C6D3-4353-87B5-91622D43ADD4}" destId="{53CC7F4C-5BFA-47E5-B7F8-76056D71ABE2}" srcOrd="1" destOrd="4" presId="urn:microsoft.com/office/officeart/2005/8/layout/vList4"/>
    <dgm:cxn modelId="{F1BE2AE6-E85D-4EB3-A5A3-E366358891F3}" type="presOf" srcId="{44F42FBD-B773-457B-8E3D-C38CE8BAB5C6}" destId="{76928B84-6423-440A-9FEB-CDC2AE063868}" srcOrd="0" destOrd="0" presId="urn:microsoft.com/office/officeart/2005/8/layout/vList4"/>
    <dgm:cxn modelId="{EC610D48-0A12-4395-B6BD-8EF0B5D9CA0E}" type="presOf" srcId="{44F42FBD-B773-457B-8E3D-C38CE8BAB5C6}" destId="{DB386E78-57E6-4459-A045-48DB0BA96C2E}" srcOrd="1" destOrd="0" presId="urn:microsoft.com/office/officeart/2005/8/layout/vList4"/>
    <dgm:cxn modelId="{51F64750-538E-4402-8B2D-A2A7A613F44D}" type="presOf" srcId="{805F3F95-AF29-4E28-9D24-84DBAA813251}" destId="{53CC7F4C-5BFA-47E5-B7F8-76056D71ABE2}" srcOrd="1" destOrd="0" presId="urn:microsoft.com/office/officeart/2005/8/layout/vList4"/>
    <dgm:cxn modelId="{562FEB75-7E95-425D-8652-25989A3DBC62}" type="presOf" srcId="{ACC77359-9487-4FC5-9FC5-B6DD9403D553}" destId="{781B43BE-7F34-40D6-8F15-F6F2A813DEAB}" srcOrd="1" destOrd="0" presId="urn:microsoft.com/office/officeart/2005/8/layout/vList4"/>
    <dgm:cxn modelId="{909263CF-4C5D-4937-A7DA-E53507385571}" type="presOf" srcId="{47253176-C6D3-4353-87B5-91622D43ADD4}" destId="{6C311477-42F7-4BC5-9DEA-7E0A7ADD187B}" srcOrd="0" destOrd="4" presId="urn:microsoft.com/office/officeart/2005/8/layout/vList4"/>
    <dgm:cxn modelId="{6F10D2E2-304E-493A-9B34-0B9951886D46}" type="presOf" srcId="{1F731E5A-6178-467B-A40E-50C1F2B6412D}" destId="{781B43BE-7F34-40D6-8F15-F6F2A813DEAB}" srcOrd="1" destOrd="4" presId="urn:microsoft.com/office/officeart/2005/8/layout/vList4"/>
    <dgm:cxn modelId="{96813DF2-4CB2-4623-B9FF-6CD7CA914941}" srcId="{44F42FBD-B773-457B-8E3D-C38CE8BAB5C6}" destId="{47012AD1-88A7-4B8C-B000-08AF9800824D}" srcOrd="3" destOrd="0" parTransId="{D34B455A-098E-4CE3-83EF-A61239B1A823}" sibTransId="{146C8F57-F0DF-4DA4-A82F-13E3107EA5AC}"/>
    <dgm:cxn modelId="{0CF46E9F-EB19-40F2-85C6-E295DB420ABD}" srcId="{ACC77359-9487-4FC5-9FC5-B6DD9403D553}" destId="{1A131B21-AECF-4742-A86C-AD1F9F3B424D}" srcOrd="1" destOrd="0" parTransId="{206C7691-DF67-4A74-950A-BE6580730091}" sibTransId="{476BE56D-8E4D-4B56-AA7C-65E2C6B8D529}"/>
    <dgm:cxn modelId="{88E4F9CF-D598-43F4-98FF-BEE6265FA908}" type="presOf" srcId="{1B61673A-BF7C-4BC9-B449-F5BB27F6220F}" destId="{53CC7F4C-5BFA-47E5-B7F8-76056D71ABE2}" srcOrd="1" destOrd="2" presId="urn:microsoft.com/office/officeart/2005/8/layout/vList4"/>
    <dgm:cxn modelId="{C838E97C-BE64-4541-A702-46B015188E43}" type="presOf" srcId="{47012AD1-88A7-4B8C-B000-08AF9800824D}" destId="{76928B84-6423-440A-9FEB-CDC2AE063868}" srcOrd="0" destOrd="4" presId="urn:microsoft.com/office/officeart/2005/8/layout/vList4"/>
    <dgm:cxn modelId="{0B2A0469-3AEE-4F70-B856-4171621B0DC7}" type="presOf" srcId="{293526EB-1C5C-4DC6-9526-460A9AAE6BAA}" destId="{781B43BE-7F34-40D6-8F15-F6F2A813DEAB}" srcOrd="1" destOrd="1" presId="urn:microsoft.com/office/officeart/2005/8/layout/vList4"/>
    <dgm:cxn modelId="{42B3C35F-930E-4382-8F36-B46E7C97EF2B}" srcId="{805F3F95-AF29-4E28-9D24-84DBAA813251}" destId="{C930CC8A-0DBF-4D81-B870-C896AD86F5B6}" srcOrd="0" destOrd="0" parTransId="{702A5971-11BC-4348-BD14-28316F4A81DF}" sibTransId="{3E703CDF-D7C7-45CA-9B56-29147E865DF3}"/>
    <dgm:cxn modelId="{3572F155-5026-4625-9C93-1ADA65F167DE}" srcId="{F81CFE28-D0E7-4DAF-A0A5-1D54E3E9B473}" destId="{44F42FBD-B773-457B-8E3D-C38CE8BAB5C6}" srcOrd="2" destOrd="0" parTransId="{05BB6F86-F42F-4CCA-A5BA-CCE073D7E72F}" sibTransId="{0026DE48-3C50-4020-9B70-A62D2A9BB83F}"/>
    <dgm:cxn modelId="{037376EF-5176-4675-BBB0-1497DAEB7121}" srcId="{44F42FBD-B773-457B-8E3D-C38CE8BAB5C6}" destId="{87A399F9-ECBE-44B1-A4BE-9CFE85D97407}" srcOrd="2" destOrd="0" parTransId="{234BC079-CAC9-4153-B2E3-A33FCDD31E2A}" sibTransId="{EAE72D10-21E0-4D70-A2B2-BB34DDBC2F52}"/>
    <dgm:cxn modelId="{4F3E0CFA-DC5D-4240-819C-41497EDAB4F4}" type="presOf" srcId="{1A131B21-AECF-4742-A86C-AD1F9F3B424D}" destId="{58C02F18-1036-4C92-8335-8D45D0B50931}" srcOrd="0" destOrd="2" presId="urn:microsoft.com/office/officeart/2005/8/layout/vList4"/>
    <dgm:cxn modelId="{2B441F1C-6142-4989-8816-E303F7543317}" type="presOf" srcId="{47012AD1-88A7-4B8C-B000-08AF9800824D}" destId="{DB386E78-57E6-4459-A045-48DB0BA96C2E}" srcOrd="1" destOrd="4" presId="urn:microsoft.com/office/officeart/2005/8/layout/vList4"/>
    <dgm:cxn modelId="{16040F85-73ED-491B-AA78-84E81E3A0A30}" type="presOf" srcId="{293526EB-1C5C-4DC6-9526-460A9AAE6BAA}" destId="{58C02F18-1036-4C92-8335-8D45D0B50931}" srcOrd="0" destOrd="1" presId="urn:microsoft.com/office/officeart/2005/8/layout/vList4"/>
    <dgm:cxn modelId="{755EF1BB-90BB-48E0-BD2D-2802E8F7B953}" type="presOf" srcId="{87A399F9-ECBE-44B1-A4BE-9CFE85D97407}" destId="{76928B84-6423-440A-9FEB-CDC2AE063868}" srcOrd="0" destOrd="3" presId="urn:microsoft.com/office/officeart/2005/8/layout/vList4"/>
    <dgm:cxn modelId="{691A38B3-021D-4E9A-9BCB-2C3B140F7C4C}" type="presOf" srcId="{1F731E5A-6178-467B-A40E-50C1F2B6412D}" destId="{58C02F18-1036-4C92-8335-8D45D0B50931}" srcOrd="0" destOrd="4" presId="urn:microsoft.com/office/officeart/2005/8/layout/vList4"/>
    <dgm:cxn modelId="{0AE51450-2F88-4A7F-8BBD-B1470BC60BB9}" type="presOf" srcId="{726B05F0-4A00-4860-82F3-E4C61C6A6DC5}" destId="{58C02F18-1036-4C92-8335-8D45D0B50931}" srcOrd="0" destOrd="3" presId="urn:microsoft.com/office/officeart/2005/8/layout/vList4"/>
    <dgm:cxn modelId="{6B9D305A-1FE1-463E-9982-7C4891FBEBF9}" type="presOf" srcId="{5975F7D9-4073-4FA2-B367-78AFE58CEC16}" destId="{DB386E78-57E6-4459-A045-48DB0BA96C2E}" srcOrd="1" destOrd="2" presId="urn:microsoft.com/office/officeart/2005/8/layout/vList4"/>
    <dgm:cxn modelId="{214A5686-7973-491A-ADBC-430EA046BC01}" srcId="{44F42FBD-B773-457B-8E3D-C38CE8BAB5C6}" destId="{5975F7D9-4073-4FA2-B367-78AFE58CEC16}" srcOrd="1" destOrd="0" parTransId="{C5CC399C-E0D8-40FB-AFA2-CFAA3BF28A5B}" sibTransId="{40706655-E8A7-4394-9010-CDFECAA8D3B1}"/>
    <dgm:cxn modelId="{3820953D-1575-4BA6-AA92-B1C61E71FEDB}" type="presOf" srcId="{DD027E49-67F3-4EB0-ACC4-24C7038C9CD6}" destId="{DB386E78-57E6-4459-A045-48DB0BA96C2E}" srcOrd="1" destOrd="1" presId="urn:microsoft.com/office/officeart/2005/8/layout/vList4"/>
    <dgm:cxn modelId="{5591DD4F-22F8-4361-A423-DE7ACE0FDD8C}" srcId="{ACC77359-9487-4FC5-9FC5-B6DD9403D553}" destId="{293526EB-1C5C-4DC6-9526-460A9AAE6BAA}" srcOrd="0" destOrd="0" parTransId="{18332154-BAD8-4096-9A09-C57F0BB69360}" sibTransId="{A224A1F0-2067-4FE6-8FBA-04EBCF89BFBE}"/>
    <dgm:cxn modelId="{C4852CE7-1943-4022-A858-C9288648BCB2}" srcId="{805F3F95-AF29-4E28-9D24-84DBAA813251}" destId="{1B61673A-BF7C-4BC9-B449-F5BB27F6220F}" srcOrd="1" destOrd="0" parTransId="{8FD3F8EA-5FA2-4E9B-B274-575F9F1BB2C5}" sibTransId="{82813B85-D5CF-44AC-8A3B-5913128E5BF7}"/>
    <dgm:cxn modelId="{38EF83A7-F6D7-4FB7-AF7F-B810457C1786}" srcId="{805F3F95-AF29-4E28-9D24-84DBAA813251}" destId="{194B06ED-FE5D-4186-84AC-85C808116B57}" srcOrd="2" destOrd="0" parTransId="{43C1D458-1581-462F-8808-23B09EEE31EE}" sibTransId="{9A321660-9224-446A-8EF3-FFAD335A380D}"/>
    <dgm:cxn modelId="{C59D5104-21B8-4DF1-BEDA-4336D8619E28}" type="presOf" srcId="{ACC77359-9487-4FC5-9FC5-B6DD9403D553}" destId="{58C02F18-1036-4C92-8335-8D45D0B50931}" srcOrd="0" destOrd="0" presId="urn:microsoft.com/office/officeart/2005/8/layout/vList4"/>
    <dgm:cxn modelId="{949C0650-E8DB-4B77-8DB2-67408E0D5EC9}" type="presOf" srcId="{C930CC8A-0DBF-4D81-B870-C896AD86F5B6}" destId="{6C311477-42F7-4BC5-9DEA-7E0A7ADD187B}" srcOrd="0" destOrd="1" presId="urn:microsoft.com/office/officeart/2005/8/layout/vList4"/>
    <dgm:cxn modelId="{FFBF7662-A08D-4A2D-84BC-D39C8E1CEAA9}" srcId="{ACC77359-9487-4FC5-9FC5-B6DD9403D553}" destId="{1F731E5A-6178-467B-A40E-50C1F2B6412D}" srcOrd="3" destOrd="0" parTransId="{03F63AC0-81A6-4BB3-A462-643E4496BBC6}" sibTransId="{C3C9F3CE-906C-421D-B1BA-DDDD7EB15BBA}"/>
    <dgm:cxn modelId="{AC2D3C1A-1140-4D7D-8132-28ED6E42A413}" srcId="{F81CFE28-D0E7-4DAF-A0A5-1D54E3E9B473}" destId="{805F3F95-AF29-4E28-9D24-84DBAA813251}" srcOrd="0" destOrd="0" parTransId="{1F30638D-95EC-4DEB-A979-B248E1763E15}" sibTransId="{99FDE40C-9E65-4EC4-8CB4-815C85C00864}"/>
    <dgm:cxn modelId="{4D68366C-D8F7-4239-ACAD-71B7FB58252C}" type="presOf" srcId="{5975F7D9-4073-4FA2-B367-78AFE58CEC16}" destId="{76928B84-6423-440A-9FEB-CDC2AE063868}" srcOrd="0" destOrd="2" presId="urn:microsoft.com/office/officeart/2005/8/layout/vList4"/>
    <dgm:cxn modelId="{C522BCA6-6725-4A61-8657-7B0892FF30B7}" srcId="{F81CFE28-D0E7-4DAF-A0A5-1D54E3E9B473}" destId="{ACC77359-9487-4FC5-9FC5-B6DD9403D553}" srcOrd="1" destOrd="0" parTransId="{1A32BBAC-9675-4A32-BC16-94BEA26FA4D9}" sibTransId="{66AB7CF5-5BD1-454B-8E4E-F8FFA7DCC7F1}"/>
    <dgm:cxn modelId="{44A55B42-30F7-4940-BDEA-FBD2C76090E9}" type="presOf" srcId="{194B06ED-FE5D-4186-84AC-85C808116B57}" destId="{6C311477-42F7-4BC5-9DEA-7E0A7ADD187B}" srcOrd="0" destOrd="3" presId="urn:microsoft.com/office/officeart/2005/8/layout/vList4"/>
    <dgm:cxn modelId="{081168DA-712C-416D-B30B-DDF372C1F2E2}" type="presOf" srcId="{1A131B21-AECF-4742-A86C-AD1F9F3B424D}" destId="{781B43BE-7F34-40D6-8F15-F6F2A813DEAB}" srcOrd="1" destOrd="2" presId="urn:microsoft.com/office/officeart/2005/8/layout/vList4"/>
    <dgm:cxn modelId="{EED5287F-F36E-415B-AACA-64450387B23B}" type="presOf" srcId="{C930CC8A-0DBF-4D81-B870-C896AD86F5B6}" destId="{53CC7F4C-5BFA-47E5-B7F8-76056D71ABE2}" srcOrd="1" destOrd="1" presId="urn:microsoft.com/office/officeart/2005/8/layout/vList4"/>
    <dgm:cxn modelId="{8A13F6AB-588F-4BF2-8EC2-96016E6383A3}" type="presOf" srcId="{87A399F9-ECBE-44B1-A4BE-9CFE85D97407}" destId="{DB386E78-57E6-4459-A045-48DB0BA96C2E}" srcOrd="1" destOrd="3" presId="urn:microsoft.com/office/officeart/2005/8/layout/vList4"/>
    <dgm:cxn modelId="{400E311D-22D7-43A6-8DB2-DED7CE689508}" type="presOf" srcId="{726B05F0-4A00-4860-82F3-E4C61C6A6DC5}" destId="{781B43BE-7F34-40D6-8F15-F6F2A813DEAB}" srcOrd="1" destOrd="3" presId="urn:microsoft.com/office/officeart/2005/8/layout/vList4"/>
    <dgm:cxn modelId="{53A74919-7120-489F-B3BA-1758FA4048DA}" type="presParOf" srcId="{379C8AE3-519A-4912-AC2D-E1D89747B9C0}" destId="{3E31CF44-37E9-463C-A74C-E01D0B402E34}" srcOrd="0" destOrd="0" presId="urn:microsoft.com/office/officeart/2005/8/layout/vList4"/>
    <dgm:cxn modelId="{8FABB6A5-C44E-44ED-830F-52B50E740720}" type="presParOf" srcId="{3E31CF44-37E9-463C-A74C-E01D0B402E34}" destId="{6C311477-42F7-4BC5-9DEA-7E0A7ADD187B}" srcOrd="0" destOrd="0" presId="urn:microsoft.com/office/officeart/2005/8/layout/vList4"/>
    <dgm:cxn modelId="{B66A6AC6-1CB1-4316-A4BA-CCA3FA25B5D1}" type="presParOf" srcId="{3E31CF44-37E9-463C-A74C-E01D0B402E34}" destId="{0A42569B-C825-476D-AB9B-0452D2BD820D}" srcOrd="1" destOrd="0" presId="urn:microsoft.com/office/officeart/2005/8/layout/vList4"/>
    <dgm:cxn modelId="{63D522FD-A016-4AA7-BEFD-137A6D6B54F9}" type="presParOf" srcId="{3E31CF44-37E9-463C-A74C-E01D0B402E34}" destId="{53CC7F4C-5BFA-47E5-B7F8-76056D71ABE2}" srcOrd="2" destOrd="0" presId="urn:microsoft.com/office/officeart/2005/8/layout/vList4"/>
    <dgm:cxn modelId="{5BA5CAFE-2F2D-4232-9171-3EA83ACC8E50}" type="presParOf" srcId="{379C8AE3-519A-4912-AC2D-E1D89747B9C0}" destId="{8606CC0F-D894-4CF7-BAF5-98C5E459EFF5}" srcOrd="1" destOrd="0" presId="urn:microsoft.com/office/officeart/2005/8/layout/vList4"/>
    <dgm:cxn modelId="{54E90CDF-D9A8-4476-B79B-F13F480CFA17}" type="presParOf" srcId="{379C8AE3-519A-4912-AC2D-E1D89747B9C0}" destId="{85027D14-F8BC-4BB1-9F2D-2EF1B4ACD435}" srcOrd="2" destOrd="0" presId="urn:microsoft.com/office/officeart/2005/8/layout/vList4"/>
    <dgm:cxn modelId="{BB6F1818-372A-4956-968A-BD0A21A1169A}" type="presParOf" srcId="{85027D14-F8BC-4BB1-9F2D-2EF1B4ACD435}" destId="{58C02F18-1036-4C92-8335-8D45D0B50931}" srcOrd="0" destOrd="0" presId="urn:microsoft.com/office/officeart/2005/8/layout/vList4"/>
    <dgm:cxn modelId="{D1D7BFC3-A100-4177-BE2F-61F160B74F01}" type="presParOf" srcId="{85027D14-F8BC-4BB1-9F2D-2EF1B4ACD435}" destId="{945275CB-D3A4-4A36-AD03-0E34CC78AD92}" srcOrd="1" destOrd="0" presId="urn:microsoft.com/office/officeart/2005/8/layout/vList4"/>
    <dgm:cxn modelId="{D03C580C-736D-4747-BD15-35227CC1BF57}" type="presParOf" srcId="{85027D14-F8BC-4BB1-9F2D-2EF1B4ACD435}" destId="{781B43BE-7F34-40D6-8F15-F6F2A813DEAB}" srcOrd="2" destOrd="0" presId="urn:microsoft.com/office/officeart/2005/8/layout/vList4"/>
    <dgm:cxn modelId="{DBAACFE8-BF29-4823-A1BA-CA6584714D2A}" type="presParOf" srcId="{379C8AE3-519A-4912-AC2D-E1D89747B9C0}" destId="{4C50EDD0-F6C5-497F-9B2D-D3170CC4AA68}" srcOrd="3" destOrd="0" presId="urn:microsoft.com/office/officeart/2005/8/layout/vList4"/>
    <dgm:cxn modelId="{1645ED51-A6F4-4A00-B5C3-654CD0F882A0}" type="presParOf" srcId="{379C8AE3-519A-4912-AC2D-E1D89747B9C0}" destId="{53B7724C-6CB3-4123-BA0A-AE6D858EF9AD}" srcOrd="4" destOrd="0" presId="urn:microsoft.com/office/officeart/2005/8/layout/vList4"/>
    <dgm:cxn modelId="{42C87A02-90C4-4D43-AED7-0E7DD015902F}" type="presParOf" srcId="{53B7724C-6CB3-4123-BA0A-AE6D858EF9AD}" destId="{76928B84-6423-440A-9FEB-CDC2AE063868}" srcOrd="0" destOrd="0" presId="urn:microsoft.com/office/officeart/2005/8/layout/vList4"/>
    <dgm:cxn modelId="{830B544D-A9F4-4C78-AA57-825143155578}" type="presParOf" srcId="{53B7724C-6CB3-4123-BA0A-AE6D858EF9AD}" destId="{C9AC73C7-093E-4264-9CF6-A73B1639D557}" srcOrd="1" destOrd="0" presId="urn:microsoft.com/office/officeart/2005/8/layout/vList4"/>
    <dgm:cxn modelId="{E4E7988E-1B83-4D75-ACED-690376F5576D}" type="presParOf" srcId="{53B7724C-6CB3-4123-BA0A-AE6D858EF9AD}" destId="{DB386E78-57E6-4459-A045-48DB0BA96C2E}" srcOrd="2" destOrd="0" presId="urn:microsoft.com/office/officeart/2005/8/layout/vList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arrow4">
  <dgm:title val=""/>
  <dgm:desc val=""/>
  <dgm:catLst>
    <dgm:cat type="relationship" pri="8000"/>
    <dgm:cat type="process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b" for="ch" forName="upArrowText" refType="h" fact="0.48"/>
              <dgm:constr type="l" for="ch" forName="upArrowText" refType="w" refFor="ch" refForName="upArrow" fact="1.03"/>
            </dgm:constrLst>
          </dgm:if>
          <dgm:else name="Name4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b" for="ch" forName="upArrowText" refType="h" fact="0.48"/>
              <dgm:constr type="l" for="ch" forName="upArrowText" refType="w" refFor="ch" refForName="upArrow" fact="1.03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refFor="ch" refForName="downArrow" fact="0.3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 refType="w" refFor="ch" refForName="downArrow" fact="1.33"/>
            </dgm:constrLst>
          </dgm:else>
        </dgm:choose>
      </dgm:if>
      <dgm:else name="Name5">
        <dgm:choose name="Name6">
          <dgm:if name="Name7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t" for="ch" forName="upArrowText"/>
              <dgm:constr type="l" for="ch" forName="upArrowText" refType="w" fact="0.1"/>
            </dgm:constrLst>
          </dgm:if>
          <dgm:else name="Name8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t" for="ch" forName="upArrowText"/>
              <dgm:constr type="l" for="ch" forName="upArrowText" refType="w" fact="0.1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fact="0.57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/>
            </dgm:constrLst>
          </dgm:else>
        </dgm:choose>
      </dgm:else>
    </dgm:choose>
    <dgm:ruleLst/>
    <dgm:forEach name="Name9" axis="ch" ptType="node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chMax val="0"/>
          <dgm:bulletEnabled val="1"/>
        </dgm:varLst>
        <dgm:choose name="Name10">
          <dgm:if name="Name1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2">
            <dgm:choose name="Name13">
              <dgm:if name="Name14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15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  <dgm:forEach name="Name16" axis="ch" ptType="node" st="2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chMax val="0"/>
          <dgm:bulletEnabled val="1"/>
        </dgm:varLst>
        <dgm:choose name="Name17">
          <dgm:if name="Name18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9">
            <dgm:choose name="Name20">
              <dgm:if name="Name21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22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37236B-C3E9-4918-8BEC-AA64393B4922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245DDD-64AA-4A7F-B021-9AE3DE3D6CD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3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3" Type="http://schemas.openxmlformats.org/officeDocument/2006/relationships/diagramLayout" Target="../diagrams/layout2.xml"/><Relationship Id="rId7" Type="http://schemas.openxmlformats.org/officeDocument/2006/relationships/diagramLayout" Target="../diagrams/layout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openxmlformats.org/officeDocument/2006/relationships/diagramData" Target="../diagrams/data3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diagramColors" Target="../diagrams/colors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/>
              <a:t>Отчет деятельности </a:t>
            </a:r>
            <a:br>
              <a:rPr lang="ru-RU" dirty="0" smtClean="0"/>
            </a:br>
            <a:r>
              <a:rPr lang="ru-RU" dirty="0" smtClean="0"/>
              <a:t>ООО УК «Альтаир»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/>
              <a:t>2014 г. </a:t>
            </a:r>
            <a:endParaRPr lang="ru-RU" sz="40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472518" cy="1143000"/>
          </a:xfrm>
        </p:spPr>
        <p:txBody>
          <a:bodyPr>
            <a:normAutofit/>
          </a:bodyPr>
          <a:lstStyle/>
          <a:p>
            <a:pPr algn="ctr"/>
            <a:r>
              <a:rPr lang="ru-RU" sz="3000" dirty="0" smtClean="0"/>
              <a:t>Анализ поступления заявок от населения за 2014 г.</a:t>
            </a:r>
            <a:br>
              <a:rPr lang="ru-RU" sz="3000" dirty="0" smtClean="0"/>
            </a:br>
            <a:r>
              <a:rPr lang="ru-RU" sz="3000" dirty="0" smtClean="0"/>
              <a:t>ООО УК «Альтаир» </a:t>
            </a:r>
            <a:endParaRPr lang="ru-RU" sz="30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2"/>
          </p:nvPr>
        </p:nvGraphicFramePr>
        <p:xfrm>
          <a:off x="357158" y="1857364"/>
          <a:ext cx="8572560" cy="47228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500034" y="1071546"/>
            <a:ext cx="8286808" cy="500058"/>
          </a:xfrm>
        </p:spPr>
        <p:txBody>
          <a:bodyPr>
            <a:noAutofit/>
          </a:bodyPr>
          <a:lstStyle/>
          <a:p>
            <a:pPr algn="ctr"/>
            <a:r>
              <a:rPr lang="ru-RU" sz="3000" dirty="0" smtClean="0"/>
              <a:t>Анализ поступления заявок от населения за 2014 г.</a:t>
            </a:r>
            <a:br>
              <a:rPr lang="ru-RU" sz="3000" dirty="0" smtClean="0"/>
            </a:br>
            <a:r>
              <a:rPr lang="ru-RU" sz="3000" dirty="0" smtClean="0"/>
              <a:t>ТСЖ «128 квартал» </a:t>
            </a:r>
            <a:endParaRPr lang="ru-RU" sz="3000" dirty="0"/>
          </a:p>
        </p:txBody>
      </p:sp>
      <p:graphicFrame>
        <p:nvGraphicFramePr>
          <p:cNvPr id="4" name="Содержимое 4"/>
          <p:cNvGraphicFramePr>
            <a:graphicFrameLocks/>
          </p:cNvGraphicFramePr>
          <p:nvPr/>
        </p:nvGraphicFramePr>
        <p:xfrm>
          <a:off x="357158" y="1857364"/>
          <a:ext cx="8572560" cy="47228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305800" cy="1143000"/>
          </a:xfrm>
        </p:spPr>
        <p:txBody>
          <a:bodyPr>
            <a:noAutofit/>
          </a:bodyPr>
          <a:lstStyle/>
          <a:p>
            <a:pPr algn="ctr"/>
            <a:r>
              <a:rPr lang="ru-RU" sz="3000" dirty="0" smtClean="0"/>
              <a:t>Анализ поступления заявок от населения за 2014 г.</a:t>
            </a:r>
            <a:br>
              <a:rPr lang="ru-RU" sz="3000" dirty="0" smtClean="0"/>
            </a:br>
            <a:r>
              <a:rPr lang="ru-RU" sz="3000" dirty="0" smtClean="0"/>
              <a:t>ТСЖ «Ломоносова 2004»; ТСЖ «</a:t>
            </a:r>
            <a:r>
              <a:rPr lang="ru-RU" sz="3000" dirty="0" err="1" smtClean="0"/>
              <a:t>Кэскил</a:t>
            </a:r>
            <a:r>
              <a:rPr lang="ru-RU" sz="3000" dirty="0" smtClean="0"/>
              <a:t>» </a:t>
            </a:r>
            <a:endParaRPr lang="ru-RU" sz="3000" dirty="0"/>
          </a:p>
        </p:txBody>
      </p:sp>
      <p:graphicFrame>
        <p:nvGraphicFramePr>
          <p:cNvPr id="4" name="Содержимое 4"/>
          <p:cNvGraphicFramePr>
            <a:graphicFrameLocks/>
          </p:cNvGraphicFramePr>
          <p:nvPr/>
        </p:nvGraphicFramePr>
        <p:xfrm>
          <a:off x="357158" y="1857364"/>
          <a:ext cx="8572560" cy="47228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305800" cy="1143000"/>
          </a:xfrm>
        </p:spPr>
        <p:txBody>
          <a:bodyPr>
            <a:noAutofit/>
          </a:bodyPr>
          <a:lstStyle/>
          <a:p>
            <a:pPr algn="ctr"/>
            <a:r>
              <a:rPr lang="ru-RU" sz="3000" dirty="0" smtClean="0"/>
              <a:t>Анализ поступления заявок от населения за 2014 г.</a:t>
            </a:r>
            <a:br>
              <a:rPr lang="ru-RU" sz="3000" dirty="0" smtClean="0"/>
            </a:br>
            <a:r>
              <a:rPr lang="ru-RU" sz="3000" dirty="0" smtClean="0"/>
              <a:t>ТСЖ «</a:t>
            </a:r>
            <a:r>
              <a:rPr lang="ru-RU" sz="3000" dirty="0" err="1" smtClean="0"/>
              <a:t>Курашова</a:t>
            </a:r>
            <a:r>
              <a:rPr lang="ru-RU" sz="3000" dirty="0" smtClean="0"/>
              <a:t> 2003»; ТСЖ «Надежда 2011»</a:t>
            </a:r>
            <a:endParaRPr lang="ru-RU" sz="3000" dirty="0"/>
          </a:p>
        </p:txBody>
      </p:sp>
      <p:graphicFrame>
        <p:nvGraphicFramePr>
          <p:cNvPr id="4" name="Содержимое 4"/>
          <p:cNvGraphicFramePr>
            <a:graphicFrameLocks/>
          </p:cNvGraphicFramePr>
          <p:nvPr/>
        </p:nvGraphicFramePr>
        <p:xfrm>
          <a:off x="214282" y="1857364"/>
          <a:ext cx="8572560" cy="4643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305800" cy="1143000"/>
          </a:xfrm>
        </p:spPr>
        <p:txBody>
          <a:bodyPr>
            <a:noAutofit/>
          </a:bodyPr>
          <a:lstStyle/>
          <a:p>
            <a:pPr algn="ctr"/>
            <a:r>
              <a:rPr lang="ru-RU" sz="3000" dirty="0" smtClean="0"/>
              <a:t>Анализ поступления заявок от населения за 2014 г.</a:t>
            </a:r>
            <a:br>
              <a:rPr lang="ru-RU" sz="3000" dirty="0" smtClean="0"/>
            </a:br>
            <a:r>
              <a:rPr lang="ru-RU" sz="3000" dirty="0" smtClean="0"/>
              <a:t>ТСЖ «РОСТ»; ТСЖ «Времена года»</a:t>
            </a:r>
            <a:endParaRPr lang="ru-RU" sz="3000" dirty="0"/>
          </a:p>
        </p:txBody>
      </p:sp>
      <p:graphicFrame>
        <p:nvGraphicFramePr>
          <p:cNvPr id="4" name="Содержимое 4"/>
          <p:cNvGraphicFramePr>
            <a:graphicFrameLocks/>
          </p:cNvGraphicFramePr>
          <p:nvPr/>
        </p:nvGraphicFramePr>
        <p:xfrm>
          <a:off x="214282" y="1857364"/>
          <a:ext cx="8572560" cy="4643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000" dirty="0" smtClean="0"/>
              <a:t>Анализ поступления заявок от населения за 2014 г.</a:t>
            </a:r>
            <a:br>
              <a:rPr lang="ru-RU" sz="3000" dirty="0" smtClean="0"/>
            </a:br>
            <a:r>
              <a:rPr lang="ru-RU" sz="3000" dirty="0" smtClean="0"/>
              <a:t>ТСЖ «Наш дом на Короленко 28»; </a:t>
            </a:r>
            <a:br>
              <a:rPr lang="ru-RU" sz="3000" dirty="0" smtClean="0"/>
            </a:br>
            <a:r>
              <a:rPr lang="ru-RU" sz="3000" dirty="0" smtClean="0"/>
              <a:t>ТСЖ «Пояркова 18 </a:t>
            </a:r>
            <a:endParaRPr lang="ru-RU" sz="3000" dirty="0"/>
          </a:p>
        </p:txBody>
      </p:sp>
      <p:graphicFrame>
        <p:nvGraphicFramePr>
          <p:cNvPr id="4" name="Содержимое 4"/>
          <p:cNvGraphicFramePr>
            <a:graphicFrameLocks/>
          </p:cNvGraphicFramePr>
          <p:nvPr/>
        </p:nvGraphicFramePr>
        <p:xfrm>
          <a:off x="214282" y="1857364"/>
          <a:ext cx="8572560" cy="4643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000" dirty="0" smtClean="0"/>
              <a:t>Анализ поступления заявок от населения за 2014 г.</a:t>
            </a:r>
            <a:br>
              <a:rPr lang="ru-RU" sz="3000" dirty="0" smtClean="0"/>
            </a:br>
            <a:r>
              <a:rPr lang="ru-RU" sz="3000" dirty="0" smtClean="0"/>
              <a:t>ТСЖ «Ленские зори»</a:t>
            </a:r>
            <a:endParaRPr lang="ru-RU" sz="3000" dirty="0"/>
          </a:p>
        </p:txBody>
      </p:sp>
      <p:graphicFrame>
        <p:nvGraphicFramePr>
          <p:cNvPr id="3" name="Содержимое 4"/>
          <p:cNvGraphicFramePr>
            <a:graphicFrameLocks/>
          </p:cNvGraphicFramePr>
          <p:nvPr/>
        </p:nvGraphicFramePr>
        <p:xfrm>
          <a:off x="214282" y="1857364"/>
          <a:ext cx="8572560" cy="4643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642918"/>
            <a:ext cx="7772400" cy="1362456"/>
          </a:xfrm>
        </p:spPr>
        <p:txBody>
          <a:bodyPr/>
          <a:lstStyle/>
          <a:p>
            <a:pPr algn="ctr"/>
            <a:r>
              <a:rPr lang="ru-RU" dirty="0" smtClean="0"/>
              <a:t>Деятельность службы благоустройства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20" y="2071678"/>
            <a:ext cx="7399234" cy="510022"/>
          </a:xfrm>
        </p:spPr>
        <p:txBody>
          <a:bodyPr/>
          <a:lstStyle/>
          <a:p>
            <a:r>
              <a:rPr lang="ru-RU" u="sng" dirty="0" smtClean="0"/>
              <a:t>Руководитель службы – </a:t>
            </a:r>
            <a:r>
              <a:rPr lang="ru-RU" u="sng" dirty="0" err="1" smtClean="0"/>
              <a:t>Блажко</a:t>
            </a:r>
            <a:r>
              <a:rPr lang="ru-RU" u="sng" dirty="0" smtClean="0"/>
              <a:t> Галина Николаевна </a:t>
            </a:r>
            <a:endParaRPr lang="ru-RU" u="sng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2571744"/>
            <a:ext cx="1863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u="sng" dirty="0" smtClean="0"/>
              <a:t>Цели и задачи:</a:t>
            </a:r>
            <a:endParaRPr lang="ru-RU" b="1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285720" y="2857496"/>
            <a:ext cx="630493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arenR"/>
            </a:pPr>
            <a:r>
              <a:rPr lang="ru-RU" u="sng" dirty="0" smtClean="0"/>
              <a:t>Надлежащее санитарное состояние жилищного фонда </a:t>
            </a:r>
          </a:p>
          <a:p>
            <a:pPr marL="342900" indent="-342900"/>
            <a:r>
              <a:rPr lang="ru-RU" dirty="0" smtClean="0"/>
              <a:t>1.1. уборка мест общего пользования ;</a:t>
            </a:r>
          </a:p>
          <a:p>
            <a:pPr marL="342900" indent="-342900"/>
            <a:r>
              <a:rPr lang="ru-RU" dirty="0" smtClean="0"/>
              <a:t>1.2. уборка мест придомовой территории .</a:t>
            </a:r>
          </a:p>
          <a:p>
            <a:pPr marL="342900" indent="-342900"/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85720" y="3857628"/>
            <a:ext cx="78316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u="sng" dirty="0" smtClean="0"/>
              <a:t>2) Техническое обслуживание и ремонт конструктивных элементов МКД</a:t>
            </a:r>
          </a:p>
          <a:p>
            <a:r>
              <a:rPr lang="ru-RU" dirty="0" smtClean="0"/>
              <a:t>2.1. осмотры; </a:t>
            </a:r>
          </a:p>
          <a:p>
            <a:r>
              <a:rPr lang="ru-RU" dirty="0" smtClean="0"/>
              <a:t>2.2. текущий ремонт.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85720" y="4857760"/>
            <a:ext cx="796525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arenR" startAt="3"/>
            </a:pPr>
            <a:r>
              <a:rPr lang="ru-RU" u="sng" dirty="0" smtClean="0"/>
              <a:t>Благоустройство и озеленение </a:t>
            </a:r>
          </a:p>
          <a:p>
            <a:pPr marL="342900" indent="-342900"/>
            <a:r>
              <a:rPr lang="ru-RU" dirty="0" smtClean="0"/>
              <a:t>3.1. уход и сохранность зеленых насаждений; </a:t>
            </a:r>
          </a:p>
          <a:p>
            <a:pPr marL="342900" indent="-342900"/>
            <a:r>
              <a:rPr lang="ru-RU" dirty="0" smtClean="0"/>
              <a:t>3.2. ремонт и восстановление тротуаров, проездов, дорожек, ограждений, </a:t>
            </a:r>
          </a:p>
          <a:p>
            <a:pPr marL="342900" indent="-342900"/>
            <a:r>
              <a:rPr lang="ru-RU" dirty="0" smtClean="0"/>
              <a:t>оборудования спортивных и хозяйственных площадок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857232"/>
            <a:ext cx="8305800" cy="1143000"/>
          </a:xfrm>
        </p:spPr>
        <p:txBody>
          <a:bodyPr>
            <a:normAutofit fontScale="90000"/>
          </a:bodyPr>
          <a:lstStyle/>
          <a:p>
            <a:pPr lvl="0" algn="ctr">
              <a:defRPr/>
            </a:pPr>
            <a:r>
              <a:rPr lang="ru-RU" sz="3100" b="1" dirty="0" smtClean="0"/>
              <a:t>Деятельность службы благоустройства за 2014 г.</a:t>
            </a:r>
            <a:br>
              <a:rPr lang="ru-RU" sz="3100" b="1" dirty="0" smtClean="0"/>
            </a:br>
            <a:r>
              <a:rPr lang="ru-RU" sz="2200" b="1" u="sng" dirty="0" smtClean="0"/>
              <a:t>ОБЯЗАТЕЛЬНЫЙ ПЕРЕЧЕНЬ РАБОТ:   </a:t>
            </a:r>
            <a:r>
              <a:rPr lang="ru-RU" sz="5400" b="1" dirty="0" smtClean="0"/>
              <a:t/>
            </a:r>
            <a:br>
              <a:rPr lang="ru-RU" sz="5400" b="1" dirty="0" smtClean="0"/>
            </a:br>
            <a:endParaRPr lang="ru-RU" dirty="0"/>
          </a:p>
        </p:txBody>
      </p:sp>
      <p:graphicFrame>
        <p:nvGraphicFramePr>
          <p:cNvPr id="3" name="Схема 2"/>
          <p:cNvGraphicFramePr/>
          <p:nvPr/>
        </p:nvGraphicFramePr>
        <p:xfrm>
          <a:off x="357158" y="1643050"/>
          <a:ext cx="8572560" cy="4818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Деятельность службы благоустройства </a:t>
            </a:r>
            <a:br>
              <a:rPr lang="ru-RU" dirty="0" smtClean="0"/>
            </a:br>
            <a:r>
              <a:rPr lang="ru-RU" sz="2200" dirty="0" smtClean="0"/>
              <a:t>в 2014 г.</a:t>
            </a:r>
            <a:endParaRPr lang="ru-RU" sz="2200" dirty="0"/>
          </a:p>
        </p:txBody>
      </p:sp>
      <p:sp>
        <p:nvSpPr>
          <p:cNvPr id="3" name="TextBox 2"/>
          <p:cNvSpPr txBox="1"/>
          <p:nvPr/>
        </p:nvSpPr>
        <p:spPr>
          <a:xfrm>
            <a:off x="714348" y="1857364"/>
            <a:ext cx="785818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dirty="0" smtClean="0"/>
              <a:t> Служба благоустройства трудилась над улучшением</a:t>
            </a:r>
          </a:p>
          <a:p>
            <a:pPr algn="ctr"/>
            <a:r>
              <a:rPr lang="ru-RU" sz="3000" dirty="0" smtClean="0"/>
              <a:t>инфраструктуры, благоустройством и озеленением обслуживаемого фонда </a:t>
            </a:r>
          </a:p>
          <a:p>
            <a:pPr algn="ctr"/>
            <a:r>
              <a:rPr lang="ru-RU" sz="3000" dirty="0" smtClean="0"/>
              <a:t>ООО УК «Альтаир». </a:t>
            </a:r>
          </a:p>
          <a:p>
            <a:pPr algn="ctr"/>
            <a:endParaRPr lang="ru-RU" sz="3000" dirty="0" smtClean="0"/>
          </a:p>
          <a:p>
            <a:pPr algn="ctr"/>
            <a:r>
              <a:rPr lang="ru-RU" sz="3000" dirty="0" smtClean="0"/>
              <a:t> Совместно с ТСЖ стали  инициаторами и </a:t>
            </a:r>
            <a:r>
              <a:rPr lang="ru-RU" sz="3000" dirty="0" err="1" smtClean="0"/>
              <a:t>грандополучателем</a:t>
            </a:r>
            <a:r>
              <a:rPr lang="ru-RU" sz="3000" dirty="0" smtClean="0"/>
              <a:t> социальных мероприятий,  приняв участие в проекте  «Народный бюджет». </a:t>
            </a:r>
            <a:endParaRPr lang="ru-RU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Оглавление: </a:t>
            </a:r>
            <a:endParaRPr lang="ru-RU" dirty="0"/>
          </a:p>
        </p:txBody>
      </p:sp>
      <p:graphicFrame>
        <p:nvGraphicFramePr>
          <p:cNvPr id="3" name="Схема 2"/>
          <p:cNvGraphicFramePr/>
          <p:nvPr/>
        </p:nvGraphicFramePr>
        <p:xfrm>
          <a:off x="571472" y="1571612"/>
          <a:ext cx="8286808" cy="4786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3248020" cy="211669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Реализация проекта «Народный бюджет»</a:t>
            </a:r>
            <a:br>
              <a:rPr lang="ru-RU" dirty="0" smtClean="0"/>
            </a:br>
            <a:r>
              <a:rPr lang="ru-RU" dirty="0" smtClean="0"/>
              <a:t> совместно с ТСЖ: </a:t>
            </a:r>
            <a:br>
              <a:rPr lang="ru-RU" dirty="0" smtClean="0"/>
            </a:br>
            <a:r>
              <a:rPr lang="ru-RU" dirty="0" smtClean="0"/>
              <a:t>«Наш дом на Короленко 28»</a:t>
            </a:r>
            <a:br>
              <a:rPr lang="ru-RU" dirty="0" smtClean="0"/>
            </a:br>
            <a:r>
              <a:rPr lang="ru-RU" dirty="0" smtClean="0"/>
              <a:t>«</a:t>
            </a:r>
            <a:r>
              <a:rPr lang="ru-RU" dirty="0" err="1" smtClean="0"/>
              <a:t>Курашова</a:t>
            </a:r>
            <a:r>
              <a:rPr lang="ru-RU" dirty="0" smtClean="0"/>
              <a:t> 2003»</a:t>
            </a:r>
            <a:br>
              <a:rPr lang="ru-RU" dirty="0" smtClean="0"/>
            </a:br>
            <a:r>
              <a:rPr lang="ru-RU" dirty="0" smtClean="0"/>
              <a:t>«128 квартал»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214282" y="2500306"/>
            <a:ext cx="3000364" cy="4000528"/>
          </a:xfrm>
        </p:spPr>
        <p:txBody>
          <a:bodyPr>
            <a:normAutofit fontScale="55000" lnSpcReduction="20000"/>
          </a:bodyPr>
          <a:lstStyle/>
          <a:p>
            <a:pPr algn="ctr"/>
            <a:r>
              <a:rPr lang="ru-RU" sz="2500" b="1" dirty="0" smtClean="0"/>
              <a:t>В </a:t>
            </a:r>
            <a:r>
              <a:rPr lang="ru-RU" sz="2500" b="1" dirty="0" smtClean="0">
                <a:latin typeface="Batang" pitchFamily="18" charset="-127"/>
                <a:ea typeface="Batang" pitchFamily="18" charset="-127"/>
              </a:rPr>
              <a:t>многоквартирных домах по адресам: </a:t>
            </a:r>
          </a:p>
          <a:p>
            <a:pPr algn="ctr"/>
            <a:r>
              <a:rPr lang="ru-RU" sz="2500" b="1" dirty="0" smtClean="0">
                <a:latin typeface="Batang" pitchFamily="18" charset="-127"/>
                <a:ea typeface="Batang" pitchFamily="18" charset="-127"/>
              </a:rPr>
              <a:t>-</a:t>
            </a:r>
            <a:r>
              <a:rPr lang="ru-RU" sz="2500" b="1" dirty="0" err="1" smtClean="0">
                <a:latin typeface="Batang" pitchFamily="18" charset="-127"/>
                <a:ea typeface="Batang" pitchFamily="18" charset="-127"/>
              </a:rPr>
              <a:t>Курашова</a:t>
            </a:r>
            <a:r>
              <a:rPr lang="ru-RU" sz="2500" b="1" dirty="0" smtClean="0">
                <a:latin typeface="Batang" pitchFamily="18" charset="-127"/>
                <a:ea typeface="Batang" pitchFamily="18" charset="-127"/>
              </a:rPr>
              <a:t> 29;</a:t>
            </a:r>
          </a:p>
          <a:p>
            <a:pPr algn="ctr"/>
            <a:r>
              <a:rPr lang="ru-RU" sz="2500" b="1" dirty="0" smtClean="0">
                <a:latin typeface="Batang" pitchFamily="18" charset="-127"/>
                <a:ea typeface="Batang" pitchFamily="18" charset="-127"/>
              </a:rPr>
              <a:t>-Короленко 28; </a:t>
            </a:r>
          </a:p>
          <a:p>
            <a:pPr algn="ctr"/>
            <a:r>
              <a:rPr lang="ru-RU" sz="2500" b="1" dirty="0" smtClean="0">
                <a:latin typeface="Batang" pitchFamily="18" charset="-127"/>
                <a:ea typeface="Batang" pitchFamily="18" charset="-127"/>
              </a:rPr>
              <a:t>-Пояркова 21/1; </a:t>
            </a:r>
          </a:p>
          <a:p>
            <a:pPr algn="ctr"/>
            <a:r>
              <a:rPr lang="ru-RU" sz="2500" b="1" dirty="0" smtClean="0">
                <a:latin typeface="Batang" pitchFamily="18" charset="-127"/>
                <a:ea typeface="Batang" pitchFamily="18" charset="-127"/>
              </a:rPr>
              <a:t>-Короленко 17 </a:t>
            </a:r>
          </a:p>
          <a:p>
            <a:pPr algn="just"/>
            <a:r>
              <a:rPr lang="ru-RU" sz="2500" b="1" dirty="0" smtClean="0">
                <a:latin typeface="Batang" pitchFamily="18" charset="-127"/>
                <a:ea typeface="Batang" pitchFamily="18" charset="-127"/>
              </a:rPr>
              <a:t>	Установлены детские игровые комплексы  и малые архитектурные формы. Качественные, безопасные и комфортные игровые элементы детской площадки, соответствуют всем ГОСТ. </a:t>
            </a:r>
          </a:p>
          <a:p>
            <a:pPr algn="just"/>
            <a:r>
              <a:rPr lang="ru-RU" sz="2500" dirty="0" smtClean="0">
                <a:latin typeface="Batang" pitchFamily="18" charset="-127"/>
                <a:ea typeface="Batang" pitchFamily="18" charset="-127"/>
              </a:rPr>
              <a:t>	</a:t>
            </a:r>
            <a:r>
              <a:rPr lang="ru-RU" sz="2500" b="1" dirty="0" smtClean="0">
                <a:latin typeface="Batang" pitchFamily="18" charset="-127"/>
                <a:ea typeface="Batang" pitchFamily="18" charset="-127"/>
              </a:rPr>
              <a:t>Проект детских  игровых площадок  воплотилось в комфортное и безопасное место отдыха для детей и их родителей.  </a:t>
            </a:r>
          </a:p>
          <a:p>
            <a:r>
              <a:rPr lang="ru-RU" sz="2500" dirty="0" smtClean="0">
                <a:latin typeface="Batang" pitchFamily="18" charset="-127"/>
                <a:ea typeface="Batang" pitchFamily="18" charset="-127"/>
              </a:rPr>
              <a:t> </a:t>
            </a:r>
          </a:p>
          <a:p>
            <a:pPr algn="ctr"/>
            <a:endParaRPr lang="ru-RU" sz="1400" dirty="0" smtClean="0"/>
          </a:p>
        </p:txBody>
      </p:sp>
      <p:pic>
        <p:nvPicPr>
          <p:cNvPr id="9" name="Рисунок 8" descr="Пояркова 21-1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5942" r="5942"/>
          <a:stretch>
            <a:fillRect/>
          </a:stretch>
        </p:blipFill>
        <p:spPr>
          <a:xfrm rot="420000">
            <a:off x="3729571" y="1132066"/>
            <a:ext cx="4758118" cy="405146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Деятельность службы благоустройства </a:t>
            </a:r>
            <a:endParaRPr lang="ru-RU" dirty="0"/>
          </a:p>
        </p:txBody>
      </p:sp>
      <p:pic>
        <p:nvPicPr>
          <p:cNvPr id="4" name="Содержимое 3" descr="IMG_518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12" y="1928803"/>
            <a:ext cx="1809762" cy="1357321"/>
          </a:xfrm>
        </p:spPr>
      </p:pic>
      <p:pic>
        <p:nvPicPr>
          <p:cNvPr id="5" name="Рисунок 4" descr="IMG_519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10" y="3357562"/>
            <a:ext cx="1809763" cy="135732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00298" y="2071678"/>
            <a:ext cx="64829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Провели ремонтные работы в дворовых территориях МКД: </a:t>
            </a:r>
          </a:p>
          <a:p>
            <a:r>
              <a:rPr lang="ru-RU" dirty="0" smtClean="0"/>
              <a:t>Короленко 17, </a:t>
            </a:r>
            <a:r>
              <a:rPr lang="ru-RU" dirty="0" err="1" smtClean="0"/>
              <a:t>Курашова</a:t>
            </a:r>
            <a:r>
              <a:rPr lang="ru-RU" dirty="0" smtClean="0"/>
              <a:t> 30/5 и </a:t>
            </a:r>
            <a:r>
              <a:rPr lang="ru-RU" dirty="0" err="1" smtClean="0"/>
              <a:t>Курашова</a:t>
            </a:r>
            <a:r>
              <a:rPr lang="ru-RU" dirty="0" smtClean="0"/>
              <a:t> 30/4, Пояркова 23.  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558030" y="3286124"/>
            <a:ext cx="658597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 Год народной инициативы новые направления получило </a:t>
            </a:r>
          </a:p>
          <a:p>
            <a:r>
              <a:rPr lang="ru-RU" dirty="0" smtClean="0"/>
              <a:t>движение  «Личный пример»,  «Чистый город»  </a:t>
            </a:r>
          </a:p>
          <a:p>
            <a:r>
              <a:rPr lang="ru-RU" dirty="0" smtClean="0"/>
              <a:t>служба благоустройства с студенческим отрядом СВФУ  </a:t>
            </a:r>
          </a:p>
          <a:p>
            <a:r>
              <a:rPr lang="ru-RU" dirty="0" smtClean="0"/>
              <a:t>провели текущий ремонт конструктивных элементов домов, </a:t>
            </a:r>
          </a:p>
          <a:p>
            <a:r>
              <a:rPr lang="ru-RU" dirty="0" smtClean="0"/>
              <a:t>высадку зеленых насаждений и цветов по всем 24 домам.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487241" y="5143512"/>
            <a:ext cx="665675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 обслуживаемому фонду произведена уборка мусора под </a:t>
            </a:r>
          </a:p>
          <a:p>
            <a:r>
              <a:rPr lang="ru-RU" dirty="0" smtClean="0"/>
              <a:t>домами, чердаков и с крыши. Вывоз мусора  был осуществлен</a:t>
            </a:r>
          </a:p>
          <a:p>
            <a:r>
              <a:rPr lang="ru-RU" dirty="0" smtClean="0"/>
              <a:t>в объеме  более  70 мешков. </a:t>
            </a:r>
            <a:endParaRPr lang="ru-RU" dirty="0"/>
          </a:p>
        </p:txBody>
      </p:sp>
      <p:pic>
        <p:nvPicPr>
          <p:cNvPr id="12" name="Рисунок 11" descr="DSC0010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2910" y="5000636"/>
            <a:ext cx="1857388" cy="13930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034" y="2357430"/>
            <a:ext cx="8215370" cy="1500198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sz="2600" dirty="0" smtClean="0"/>
              <a:t>	Задача службы ППР  -  включает   планирование, подготовку и реализацию технического  обслуживания инженерного оборудования, подлежащих проверке, ремонту, замене, а так же конструкций зданий выявление замены или переноса инженерных сетей, санитарно-технического, электрического или другого оборудования.</a:t>
            </a: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14348" y="357166"/>
            <a:ext cx="7772400" cy="1362456"/>
          </a:xfrm>
        </p:spPr>
        <p:txBody>
          <a:bodyPr/>
          <a:lstStyle/>
          <a:p>
            <a:pPr algn="ctr"/>
            <a:r>
              <a:rPr lang="ru-RU" sz="3600" dirty="0" smtClean="0"/>
              <a:t>Деятельность службы ППР </a:t>
            </a:r>
            <a:br>
              <a:rPr lang="ru-RU" sz="3600" dirty="0" smtClean="0"/>
            </a:br>
            <a:r>
              <a:rPr lang="ru-RU" sz="3600" dirty="0" smtClean="0"/>
              <a:t>(планово-предупредительных работ)</a:t>
            </a:r>
            <a:endParaRPr lang="ru-RU" sz="3600" dirty="0"/>
          </a:p>
        </p:txBody>
      </p:sp>
      <p:sp>
        <p:nvSpPr>
          <p:cNvPr id="5" name="Текст 2"/>
          <p:cNvSpPr txBox="1">
            <a:spLocks/>
          </p:cNvSpPr>
          <p:nvPr/>
        </p:nvSpPr>
        <p:spPr>
          <a:xfrm>
            <a:off x="642910" y="1857364"/>
            <a:ext cx="7399234" cy="510022"/>
          </a:xfrm>
          <a:prstGeom prst="rect">
            <a:avLst/>
          </a:prstGeom>
        </p:spPr>
        <p:txBody>
          <a:bodyPr vert="horz" lIns="45720" rIns="45720" anchor="t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22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Руководитель службы – Неустроев</a:t>
            </a:r>
            <a:r>
              <a:rPr kumimoji="0" lang="ru-RU" sz="2200" b="0" i="0" u="sng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Николай Константинович </a:t>
            </a:r>
            <a:endParaRPr kumimoji="0" lang="ru-RU" sz="2200" b="0" i="0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3571876"/>
            <a:ext cx="80724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Выявление и составление актов переустройства жилого помещения (установка, замена или перенос сетей, санитарно-технического, электрического или другого оборудования, требующие внесения изменений в технический паспорт жилого помещения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4786322"/>
            <a:ext cx="8286808" cy="928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Выявление и составление актов перепланировки жилого помещения (изменение его конфигураций требующих внесения изменения в технический паспорт).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5715016"/>
            <a:ext cx="82868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Выявление и составление актов по приборам учета ХГВС в связи с выходом срока службы, выдача предписаний на замену приборов учета ХГВС, организация замены приборов учета ХГВС .    </a:t>
            </a:r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571472" y="1000108"/>
            <a:ext cx="8305800" cy="1143000"/>
          </a:xfrm>
          <a:prstGeom prst="rect">
            <a:avLst/>
          </a:prstGeom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Деятельность службы ППР за 2014 г.</a:t>
            </a:r>
            <a:b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785786" y="1857364"/>
          <a:ext cx="7929618" cy="4103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 noGrp="1"/>
          </p:cNvSpPr>
          <p:nvPr>
            <p:ph type="title"/>
          </p:nvPr>
        </p:nvSpPr>
        <p:spPr>
          <a:xfrm>
            <a:off x="500034" y="1000108"/>
            <a:ext cx="8305800" cy="1143000"/>
          </a:xfrm>
          <a:prstGeom prst="rect">
            <a:avLst/>
          </a:prstGeom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Деятельность службы ППР за 2014 г.</a:t>
            </a:r>
            <a:b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85720" y="1928802"/>
            <a:ext cx="8305800" cy="1143000"/>
          </a:xfrm>
          <a:prstGeom prst="rect">
            <a:avLst/>
          </a:prstGeom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Отчет по плановым обходам ИПУ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571472" y="1928802"/>
          <a:ext cx="8072494" cy="44291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Рисунок 8" descr="DSC0006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2910" y="5072074"/>
            <a:ext cx="1714512" cy="128588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85794"/>
            <a:ext cx="8305800" cy="1143000"/>
          </a:xfrm>
        </p:spPr>
        <p:txBody>
          <a:bodyPr>
            <a:noAutofit/>
          </a:bodyPr>
          <a:lstStyle/>
          <a:p>
            <a:pPr lvl="0" algn="ctr"/>
            <a:r>
              <a:rPr lang="ru-RU" sz="3000" b="1" dirty="0" smtClean="0"/>
              <a:t>Деятельность службы ППР за 2014 г.</a:t>
            </a:r>
            <a:br>
              <a:rPr lang="ru-RU" sz="3000" b="1" dirty="0" smtClean="0"/>
            </a:br>
            <a:r>
              <a:rPr lang="ru-RU" sz="3000" b="1" dirty="0" smtClean="0"/>
              <a:t>Отчет по плановым обходам ИПУ</a:t>
            </a:r>
            <a:br>
              <a:rPr lang="ru-RU" sz="3000" b="1" dirty="0" smtClean="0"/>
            </a:br>
            <a:endParaRPr lang="ru-RU" sz="3000" dirty="0"/>
          </a:p>
        </p:txBody>
      </p:sp>
      <p:graphicFrame>
        <p:nvGraphicFramePr>
          <p:cNvPr id="3" name="Схема 2"/>
          <p:cNvGraphicFramePr/>
          <p:nvPr/>
        </p:nvGraphicFramePr>
        <p:xfrm>
          <a:off x="642910" y="1928802"/>
          <a:ext cx="7929618" cy="4357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428604"/>
            <a:ext cx="7772400" cy="1362456"/>
          </a:xfrm>
        </p:spPr>
        <p:txBody>
          <a:bodyPr/>
          <a:lstStyle/>
          <a:p>
            <a:pPr algn="ctr"/>
            <a:r>
              <a:rPr lang="ru-RU" sz="3200" u="sng" dirty="0" smtClean="0"/>
              <a:t>Отчет по финансовой деятельности </a:t>
            </a:r>
            <a:br>
              <a:rPr lang="ru-RU" sz="3200" u="sng" dirty="0" smtClean="0"/>
            </a:br>
            <a:r>
              <a:rPr lang="ru-RU" sz="3200" dirty="0" smtClean="0"/>
              <a:t>Финансово-экономический отдел </a:t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4" name="Текст 2"/>
          <p:cNvSpPr txBox="1">
            <a:spLocks/>
          </p:cNvSpPr>
          <p:nvPr/>
        </p:nvSpPr>
        <p:spPr>
          <a:xfrm>
            <a:off x="714348" y="1357298"/>
            <a:ext cx="7399234" cy="510022"/>
          </a:xfrm>
          <a:prstGeom prst="rect">
            <a:avLst/>
          </a:prstGeom>
        </p:spPr>
        <p:txBody>
          <a:bodyPr vert="horz" lIns="45720" rIns="45720"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22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Руководитель</a:t>
            </a:r>
            <a:r>
              <a:rPr kumimoji="0" lang="ru-RU" sz="2200" b="0" i="0" u="sng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2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</a:t>
            </a:r>
            <a:r>
              <a:rPr kumimoji="0" lang="ru-RU" sz="2200" b="0" i="0" u="sng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Винокурова</a:t>
            </a:r>
            <a:r>
              <a:rPr kumimoji="0" lang="ru-RU" sz="22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Анна Иннокентьевна </a:t>
            </a:r>
            <a:endParaRPr kumimoji="0" lang="ru-RU" sz="2200" b="0" i="0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214282" y="1857364"/>
          <a:ext cx="8643998" cy="45005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000" u="sng" dirty="0" smtClean="0"/>
              <a:t>Отчет по финансовой деятельности </a:t>
            </a:r>
            <a:br>
              <a:rPr lang="ru-RU" sz="3000" u="sng" dirty="0" smtClean="0"/>
            </a:br>
            <a:endParaRPr lang="ru-RU" sz="3000" dirty="0"/>
          </a:p>
        </p:txBody>
      </p:sp>
      <p:graphicFrame>
        <p:nvGraphicFramePr>
          <p:cNvPr id="3" name="Схема 2"/>
          <p:cNvGraphicFramePr/>
          <p:nvPr/>
        </p:nvGraphicFramePr>
        <p:xfrm>
          <a:off x="500034" y="2000240"/>
          <a:ext cx="8286808" cy="45005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785794"/>
            <a:ext cx="83058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000" u="sng" dirty="0" smtClean="0"/>
              <a:t>Отчет по финансовой деятельности</a:t>
            </a:r>
            <a:br>
              <a:rPr lang="ru-RU" sz="3000" u="sng" dirty="0" smtClean="0"/>
            </a:br>
            <a:r>
              <a:rPr lang="ru-RU" sz="3000" u="sng" dirty="0" smtClean="0"/>
              <a:t>Анализ потребления </a:t>
            </a:r>
            <a:r>
              <a:rPr lang="ru-RU" sz="3000" u="sng" dirty="0" err="1" smtClean="0"/>
              <a:t>теплоэнергии</a:t>
            </a:r>
            <a:r>
              <a:rPr lang="ru-RU" sz="3000" u="sng" dirty="0" smtClean="0"/>
              <a:t>  </a:t>
            </a:r>
            <a:br>
              <a:rPr lang="ru-RU" sz="3000" u="sng" dirty="0" smtClean="0"/>
            </a:br>
            <a:endParaRPr lang="ru-RU" sz="3000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214282" y="1397000"/>
          <a:ext cx="8715436" cy="4746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428596" y="714356"/>
            <a:ext cx="8305800" cy="1143000"/>
          </a:xfrm>
          <a:prstGeom prst="rect">
            <a:avLst/>
          </a:prstGeom>
        </p:spPr>
        <p:txBody>
          <a:bodyPr vert="horz" lIns="0" tIns="45720" rIns="0" bIns="0" anchor="b">
            <a:normAutofit fontScale="90000" lnSpcReduction="2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Отчет по финансовой деятельности</a:t>
            </a:r>
            <a:br>
              <a:rPr kumimoji="0" lang="ru-RU" sz="3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Анализ потребления </a:t>
            </a:r>
            <a:r>
              <a:rPr kumimoji="0" lang="ru-RU" sz="3000" b="0" i="0" u="sng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теплоэнергии</a:t>
            </a:r>
            <a:r>
              <a:rPr kumimoji="0" lang="ru-RU" sz="3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</a:t>
            </a:r>
            <a:br>
              <a:rPr kumimoji="0" lang="ru-RU" sz="3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214282" y="1643050"/>
          <a:ext cx="8715436" cy="4746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Статистические данные на 2014 г. </a:t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3" name="Схема 2"/>
          <p:cNvGraphicFramePr/>
          <p:nvPr/>
        </p:nvGraphicFramePr>
        <p:xfrm>
          <a:off x="500034" y="1397000"/>
          <a:ext cx="8643966" cy="546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Схема 3"/>
          <p:cNvGraphicFramePr/>
          <p:nvPr/>
        </p:nvGraphicFramePr>
        <p:xfrm>
          <a:off x="857224" y="1397000"/>
          <a:ext cx="7429552" cy="4675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00108"/>
            <a:ext cx="83058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300" u="sng" dirty="0" smtClean="0"/>
              <a:t>Отчет по финансовой деятельности</a:t>
            </a:r>
            <a:br>
              <a:rPr lang="ru-RU" sz="3300" u="sng" dirty="0" smtClean="0"/>
            </a:br>
            <a:r>
              <a:rPr lang="ru-RU" sz="3300" u="sng" dirty="0" smtClean="0"/>
              <a:t>Анализ потребления коммунальных ресурсов </a:t>
            </a:r>
            <a:r>
              <a:rPr lang="ru-RU" sz="5400" u="sng" dirty="0" smtClean="0"/>
              <a:t/>
            </a:r>
            <a:br>
              <a:rPr lang="ru-RU" sz="5400" u="sng" dirty="0" smtClean="0"/>
            </a:br>
            <a:endParaRPr lang="ru-RU" dirty="0"/>
          </a:p>
        </p:txBody>
      </p:sp>
      <p:sp>
        <p:nvSpPr>
          <p:cNvPr id="4" name="Двойная стрелка влево/вправо 3"/>
          <p:cNvSpPr/>
          <p:nvPr/>
        </p:nvSpPr>
        <p:spPr>
          <a:xfrm>
            <a:off x="0" y="3357562"/>
            <a:ext cx="2571768" cy="1214446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 уровне 2013 г. </a:t>
            </a:r>
            <a:endParaRPr lang="ru-RU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357158" y="2071678"/>
          <a:ext cx="7858180" cy="42148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857224" y="2571744"/>
            <a:ext cx="1024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Больше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5786" y="5072074"/>
            <a:ext cx="994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меньше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14612" y="1571612"/>
            <a:ext cx="1705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Теплоэнергия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5643570" y="1571612"/>
            <a:ext cx="6553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ГВС 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7786710" y="1500174"/>
            <a:ext cx="6254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ХВС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5214942" y="3857628"/>
            <a:ext cx="14173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Ломоносова 29/1  </a:t>
            </a:r>
            <a:endParaRPr lang="ru-RU" sz="1200" dirty="0"/>
          </a:p>
        </p:txBody>
      </p:sp>
      <p:sp>
        <p:nvSpPr>
          <p:cNvPr id="17" name="TextBox 16"/>
          <p:cNvSpPr txBox="1"/>
          <p:nvPr/>
        </p:nvSpPr>
        <p:spPr>
          <a:xfrm>
            <a:off x="4714876" y="2071678"/>
            <a:ext cx="321471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Пушкина 12 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- 74,21 м3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Короленко 17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– 177,48 м3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Пояркова 17/2,19, 19/1,21/1,23, 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Ломоносова 29, 42 –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2761,51 м3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Короленко 28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– 2228,98 м3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Орджоникидзе 22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– 27,89 м3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Ломоносова 31/2,3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– 104,31 м3</a:t>
            </a:r>
          </a:p>
          <a:p>
            <a:pPr lvl="0"/>
            <a:endParaRPr lang="ru-RU" sz="1200" b="1" u="sng" dirty="0" smtClean="0"/>
          </a:p>
          <a:p>
            <a:endParaRPr lang="ru-RU" sz="1200" b="1" u="sng" dirty="0" smtClean="0"/>
          </a:p>
          <a:p>
            <a:endParaRPr lang="ru-RU" sz="1200" b="1" u="sng" dirty="0" smtClean="0"/>
          </a:p>
          <a:p>
            <a:endParaRPr lang="ru-RU" sz="1200" b="1" u="sng" dirty="0"/>
          </a:p>
        </p:txBody>
      </p:sp>
      <p:sp>
        <p:nvSpPr>
          <p:cNvPr id="18" name="TextBox 17"/>
          <p:cNvSpPr txBox="1"/>
          <p:nvPr/>
        </p:nvSpPr>
        <p:spPr>
          <a:xfrm>
            <a:off x="5000628" y="5072074"/>
            <a:ext cx="18721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Курашова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29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– 109,38 м3 </a:t>
            </a:r>
            <a:endParaRPr lang="ru-RU" sz="1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905887" y="2000240"/>
            <a:ext cx="2238113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Пушкина 12 –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2528,03 м3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Ломоносова 29/1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– 227,23 м3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Пояркова 17/2,19, 19/1,21/1,23, 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Ломоносова 29, 42 –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9454,3м3 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Короленко 28 –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401,54 м3 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Орджоникидзе 22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– 61,2 м3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Ломоносова 31/2,3 </a:t>
            </a:r>
          </a:p>
          <a:p>
            <a:pPr lvl="0"/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– 1358,33 м3</a:t>
            </a:r>
          </a:p>
          <a:p>
            <a:pPr lvl="0"/>
            <a:endParaRPr lang="ru-RU" sz="1200" b="1" u="sng" dirty="0" smtClean="0"/>
          </a:p>
          <a:p>
            <a:endParaRPr lang="ru-RU" sz="1200" b="1" u="sng" dirty="0"/>
          </a:p>
        </p:txBody>
      </p:sp>
      <p:sp>
        <p:nvSpPr>
          <p:cNvPr id="20" name="TextBox 19"/>
          <p:cNvSpPr txBox="1"/>
          <p:nvPr/>
        </p:nvSpPr>
        <p:spPr>
          <a:xfrm>
            <a:off x="7072330" y="5072074"/>
            <a:ext cx="1999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Короленко 17 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- 5842,32 м2</a:t>
            </a:r>
          </a:p>
          <a:p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Курашова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29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– 1943, 88 м2 </a:t>
            </a:r>
          </a:p>
          <a:p>
            <a:endParaRPr lang="ru-RU" sz="1200" b="1" u="sng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571472" y="714356"/>
            <a:ext cx="8572528" cy="1428760"/>
          </a:xfrm>
          <a:prstGeom prst="rect">
            <a:avLst/>
          </a:prstGeom>
        </p:spPr>
        <p:txBody>
          <a:bodyPr vert="horz" lIns="0" tIns="45720" rIns="0" bIns="0" anchor="b">
            <a:normAutofit fontScale="90000" lnSpcReduction="2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3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Отчет по финансовой деятельности</a:t>
            </a:r>
            <a:br>
              <a:rPr kumimoji="0" lang="ru-RU" sz="33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3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Анализ жилищных услуг </a:t>
            </a:r>
            <a:r>
              <a:rPr kumimoji="0" lang="ru-RU" sz="54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54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5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642910" y="2000240"/>
          <a:ext cx="8215370" cy="45005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 noGrp="1"/>
          </p:cNvSpPr>
          <p:nvPr>
            <p:ph type="title"/>
          </p:nvPr>
        </p:nvSpPr>
        <p:spPr>
          <a:xfrm>
            <a:off x="500034" y="1000108"/>
            <a:ext cx="8305800" cy="1143000"/>
          </a:xfrm>
          <a:prstGeom prst="rect">
            <a:avLst/>
          </a:prstGeom>
        </p:spPr>
        <p:txBody>
          <a:bodyPr vert="horz" lIns="0" tIns="45720" rIns="0" bIns="0" anchor="b">
            <a:normAutofit fontScale="9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3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Отчет по финансовой деятельности</a:t>
            </a:r>
            <a:br>
              <a:rPr kumimoji="0" lang="ru-RU" sz="33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3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Анализ жилищных услуг </a:t>
            </a:r>
            <a:r>
              <a:rPr kumimoji="0" lang="ru-RU" sz="54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54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5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642910" y="2000240"/>
          <a:ext cx="8215370" cy="45005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 noGrp="1"/>
          </p:cNvSpPr>
          <p:nvPr>
            <p:ph type="title"/>
          </p:nvPr>
        </p:nvSpPr>
        <p:spPr>
          <a:xfrm>
            <a:off x="500034" y="1071546"/>
            <a:ext cx="8305800" cy="1143000"/>
          </a:xfrm>
          <a:prstGeom prst="rect">
            <a:avLst/>
          </a:prstGeom>
        </p:spPr>
        <p:txBody>
          <a:bodyPr vert="horz" lIns="0" tIns="45720" rIns="0" bIns="0" anchor="b">
            <a:normAutofit fontScale="9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3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Отчет по финансовой деятельности</a:t>
            </a:r>
            <a:br>
              <a:rPr kumimoji="0" lang="ru-RU" sz="33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3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Анализ жилищных услуг </a:t>
            </a:r>
            <a:r>
              <a:rPr kumimoji="0" lang="ru-RU" sz="54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54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5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642910" y="2000240"/>
          <a:ext cx="8215370" cy="45005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00042"/>
            <a:ext cx="8286808" cy="714380"/>
          </a:xfrm>
        </p:spPr>
        <p:txBody>
          <a:bodyPr>
            <a:normAutofit/>
          </a:bodyPr>
          <a:lstStyle/>
          <a:p>
            <a:pPr algn="ctr"/>
            <a:r>
              <a:rPr lang="ru-RU" sz="3000" dirty="0" smtClean="0"/>
              <a:t>Анализ тарифов за жилищные услуги </a:t>
            </a:r>
            <a:endParaRPr lang="ru-RU" sz="3000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428596" y="1428736"/>
          <a:ext cx="8501122" cy="4857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429684" cy="1000156"/>
          </a:xfrm>
        </p:spPr>
        <p:txBody>
          <a:bodyPr/>
          <a:lstStyle/>
          <a:p>
            <a:pPr algn="ctr"/>
            <a:r>
              <a:rPr lang="ru-RU" sz="4000" dirty="0" smtClean="0"/>
              <a:t>Направление деятельности на 2015 г. 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034" y="1357298"/>
            <a:ext cx="7772400" cy="1509712"/>
          </a:xfrm>
        </p:spPr>
        <p:txBody>
          <a:bodyPr>
            <a:normAutofit lnSpcReduction="10000"/>
          </a:bodyPr>
          <a:lstStyle/>
          <a:p>
            <a:r>
              <a:rPr lang="ru-RU" b="1" u="sng" dirty="0" smtClean="0"/>
              <a:t>Служба АДС: </a:t>
            </a:r>
          </a:p>
          <a:p>
            <a:pPr marL="457200" indent="-457200">
              <a:buAutoNum type="arabicParenR"/>
            </a:pPr>
            <a:r>
              <a:rPr lang="ru-RU" dirty="0" smtClean="0"/>
              <a:t>Подготовка к ОЗП сезон 2015-2016 </a:t>
            </a:r>
            <a:r>
              <a:rPr lang="ru-RU" dirty="0" err="1" smtClean="0"/>
              <a:t>гг</a:t>
            </a:r>
            <a:r>
              <a:rPr lang="ru-RU" dirty="0" smtClean="0"/>
              <a:t>; </a:t>
            </a:r>
          </a:p>
          <a:p>
            <a:pPr marL="457200" indent="-457200">
              <a:buAutoNum type="arabicParenR"/>
            </a:pPr>
            <a:r>
              <a:rPr lang="ru-RU" dirty="0" smtClean="0"/>
              <a:t>Замена узлов ввода ГВС, ХВС;</a:t>
            </a:r>
          </a:p>
          <a:p>
            <a:pPr marL="457200" indent="-457200">
              <a:buAutoNum type="arabicParenR"/>
            </a:pPr>
            <a:r>
              <a:rPr lang="ru-RU" dirty="0" smtClean="0"/>
              <a:t>Совместный капитальный ремонт бесхозных сетей. </a:t>
            </a:r>
            <a:endParaRPr lang="ru-RU" dirty="0"/>
          </a:p>
        </p:txBody>
      </p:sp>
      <p:sp>
        <p:nvSpPr>
          <p:cNvPr id="4" name="Текст 2"/>
          <p:cNvSpPr txBox="1">
            <a:spLocks/>
          </p:cNvSpPr>
          <p:nvPr/>
        </p:nvSpPr>
        <p:spPr>
          <a:xfrm>
            <a:off x="571472" y="3000372"/>
            <a:ext cx="7772400" cy="1509712"/>
          </a:xfrm>
          <a:prstGeom prst="rect">
            <a:avLst/>
          </a:prstGeom>
        </p:spPr>
        <p:txBody>
          <a:bodyPr vert="horz" lIns="45720" rIns="45720" anchor="t">
            <a:normAutofit fontScale="9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2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Служба ППР: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AutoNum type="arabicParenR"/>
              <a:tabLst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Обход и</a:t>
            </a: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составление актов по ПУ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;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AutoNum type="arabicParenR"/>
              <a:tabLst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Замена</a:t>
            </a:r>
            <a:r>
              <a:rPr kumimoji="0" lang="ru-RU" sz="2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и установка ИПУ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;</a:t>
            </a:r>
          </a:p>
          <a:p>
            <a:pPr marL="457200" lvl="0" indent="-457200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AutoNum type="arabicParenR"/>
            </a:pPr>
            <a:r>
              <a:rPr lang="ru-RU" sz="2400" dirty="0" smtClean="0"/>
              <a:t>Диспетчеризация  </a:t>
            </a:r>
            <a:r>
              <a:rPr lang="ru-RU" sz="2400" dirty="0" smtClean="0"/>
              <a:t>индивидуальных приборов </a:t>
            </a:r>
            <a:r>
              <a:rPr lang="ru-RU" sz="2400" dirty="0" smtClean="0"/>
              <a:t>учета.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Текст 2"/>
          <p:cNvSpPr txBox="1">
            <a:spLocks/>
          </p:cNvSpPr>
          <p:nvPr/>
        </p:nvSpPr>
        <p:spPr>
          <a:xfrm>
            <a:off x="571472" y="4643446"/>
            <a:ext cx="7772400" cy="1509712"/>
          </a:xfrm>
          <a:prstGeom prst="rect">
            <a:avLst/>
          </a:prstGeom>
        </p:spPr>
        <p:txBody>
          <a:bodyPr vert="horz" lIns="45720" rIns="45720" anchor="t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2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Служба благоустройства: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AutoNum type="arabicParenR"/>
              <a:tabLst/>
              <a:defRPr/>
            </a:pPr>
            <a:r>
              <a:rPr kumimoji="0" lang="ru-RU" sz="220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Установка</a:t>
            </a:r>
            <a:r>
              <a:rPr kumimoji="0" lang="ru-RU" sz="220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детских площадок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AutoNum type="arabicParenR"/>
              <a:tabLst/>
              <a:defRPr/>
            </a:pPr>
            <a:r>
              <a:rPr lang="ru-RU" sz="2200" baseline="0" dirty="0" smtClean="0"/>
              <a:t>Установка «лежащего полицейского</a:t>
            </a:r>
            <a:r>
              <a:rPr lang="ru-RU" sz="2200" b="1" u="sng" baseline="0" dirty="0" smtClean="0"/>
              <a:t>»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AutoNum type="arabicParenR"/>
              <a:tabLst/>
              <a:defRPr/>
            </a:pPr>
            <a:r>
              <a:rPr lang="ru-RU" sz="2200" dirty="0" smtClean="0"/>
              <a:t> Проведение текущего ремонта общего имущества </a:t>
            </a:r>
            <a:endParaRPr kumimoji="0" lang="ru-RU" sz="2200" i="0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0"/>
            <a:ext cx="7772400" cy="1362456"/>
          </a:xfrm>
        </p:spPr>
        <p:txBody>
          <a:bodyPr/>
          <a:lstStyle/>
          <a:p>
            <a:pPr algn="ctr"/>
            <a:r>
              <a:rPr lang="ru-RU" sz="4000" dirty="0" smtClean="0"/>
              <a:t>Планируемые тарифы на 2015 г. </a:t>
            </a:r>
            <a:endParaRPr lang="ru-RU" sz="4000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285720" y="1571612"/>
          <a:ext cx="8643966" cy="4714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786058"/>
            <a:ext cx="7772400" cy="1362456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3058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Статистические данные на 2014 г.</a:t>
            </a:r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785786" y="1428736"/>
          <a:ext cx="8001056" cy="4929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00042"/>
            <a:ext cx="7772400" cy="1362456"/>
          </a:xfrm>
        </p:spPr>
        <p:txBody>
          <a:bodyPr/>
          <a:lstStyle/>
          <a:p>
            <a:pPr algn="ctr"/>
            <a:r>
              <a:rPr lang="ru-RU" dirty="0" smtClean="0"/>
              <a:t>Деятельность службы АДС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2910" y="1785926"/>
            <a:ext cx="7613548" cy="438584"/>
          </a:xfrm>
        </p:spPr>
        <p:txBody>
          <a:bodyPr/>
          <a:lstStyle/>
          <a:p>
            <a:pPr algn="ctr"/>
            <a:r>
              <a:rPr lang="ru-RU" u="sng" dirty="0" smtClean="0"/>
              <a:t>Руководитель  службы – </a:t>
            </a:r>
            <a:r>
              <a:rPr lang="ru-RU" u="sng" dirty="0" err="1" smtClean="0"/>
              <a:t>Калинцев</a:t>
            </a:r>
            <a:r>
              <a:rPr lang="ru-RU" u="sng" dirty="0" smtClean="0"/>
              <a:t> Алексей Станиславович </a:t>
            </a:r>
            <a:endParaRPr lang="ru-RU" u="sng" dirty="0"/>
          </a:p>
        </p:txBody>
      </p:sp>
      <p:sp>
        <p:nvSpPr>
          <p:cNvPr id="4" name="TextBox 3"/>
          <p:cNvSpPr txBox="1"/>
          <p:nvPr/>
        </p:nvSpPr>
        <p:spPr>
          <a:xfrm>
            <a:off x="357158" y="2357430"/>
            <a:ext cx="1863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u="sng" dirty="0" smtClean="0"/>
              <a:t>Цели и задачи:</a:t>
            </a:r>
            <a:endParaRPr lang="ru-RU" b="1" u="sng" dirty="0"/>
          </a:p>
        </p:txBody>
      </p:sp>
      <p:sp>
        <p:nvSpPr>
          <p:cNvPr id="7" name="TextBox 6"/>
          <p:cNvSpPr txBox="1"/>
          <p:nvPr/>
        </p:nvSpPr>
        <p:spPr>
          <a:xfrm>
            <a:off x="357158" y="3071810"/>
            <a:ext cx="798513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arenR"/>
            </a:pPr>
            <a:r>
              <a:rPr lang="ru-RU" u="sng" dirty="0" smtClean="0"/>
              <a:t>Управление и контроль за техническим состоянием жилищного фонда</a:t>
            </a:r>
          </a:p>
          <a:p>
            <a:pPr marL="342900" indent="-342900"/>
            <a:r>
              <a:rPr lang="ru-RU" dirty="0" smtClean="0"/>
              <a:t>1.1. содержание в исправном состоянии системы теплоснабжения </a:t>
            </a:r>
          </a:p>
          <a:p>
            <a:pPr marL="342900" indent="-342900"/>
            <a:r>
              <a:rPr lang="ru-RU" dirty="0" smtClean="0"/>
              <a:t>1.2. содержание в исправном состоянии  системы центрального отопления</a:t>
            </a:r>
          </a:p>
          <a:p>
            <a:pPr marL="342900" indent="-342900"/>
            <a:r>
              <a:rPr lang="ru-RU" dirty="0" smtClean="0"/>
              <a:t>1.3.  содержание в исправном состоянии системы ГВС, ХВС </a:t>
            </a:r>
          </a:p>
          <a:p>
            <a:pPr marL="342900" indent="-342900"/>
            <a:r>
              <a:rPr lang="ru-RU" dirty="0" smtClean="0"/>
              <a:t>1.4. эксплуатация электрооборудования  жилых зданий</a:t>
            </a:r>
          </a:p>
          <a:p>
            <a:pPr marL="342900" indent="-342900"/>
            <a:r>
              <a:rPr lang="ru-RU" dirty="0" smtClean="0"/>
              <a:t>1.5. содержание в исправном состоянии  системы канализации 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57158" y="5143512"/>
            <a:ext cx="78496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2) Учет,   круглосуточное и оперативное устранение заявок от населения 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00034" y="5786454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500042"/>
            <a:ext cx="721523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Отчет деятельности службы АДС </a:t>
            </a:r>
          </a:p>
          <a:p>
            <a:pPr algn="ctr"/>
            <a:r>
              <a:rPr lang="ru-RU" sz="3200" b="1" dirty="0" smtClean="0"/>
              <a:t>за 2014 г. </a:t>
            </a:r>
            <a:endParaRPr lang="ru-RU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714348" y="1643050"/>
            <a:ext cx="8215369" cy="17113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dirty="0" smtClean="0"/>
              <a:t>	В 2014 году  на основании распоряжения Главы города Якутска  </a:t>
            </a:r>
          </a:p>
          <a:p>
            <a:pPr algn="just">
              <a:lnSpc>
                <a:spcPct val="150000"/>
              </a:lnSpc>
            </a:pPr>
            <a:r>
              <a:rPr lang="ru-RU" dirty="0" smtClean="0"/>
              <a:t>подводящие трассы и сети водоотведения, преимущественно в 128 квартале</a:t>
            </a:r>
          </a:p>
          <a:p>
            <a:pPr algn="just">
              <a:lnSpc>
                <a:spcPct val="150000"/>
              </a:lnSpc>
            </a:pPr>
            <a:r>
              <a:rPr lang="ru-RU" dirty="0" smtClean="0"/>
              <a:t>были признаны «</a:t>
            </a:r>
            <a:r>
              <a:rPr lang="ru-RU" dirty="0" err="1" smtClean="0"/>
              <a:t>безхозяйными</a:t>
            </a:r>
            <a:r>
              <a:rPr lang="ru-RU" dirty="0" smtClean="0"/>
              <a:t>» и переданы на ответственное хранение </a:t>
            </a:r>
          </a:p>
          <a:p>
            <a:pPr algn="just">
              <a:lnSpc>
                <a:spcPct val="150000"/>
              </a:lnSpc>
            </a:pPr>
            <a:r>
              <a:rPr lang="ru-RU" dirty="0" smtClean="0"/>
              <a:t>МУП «</a:t>
            </a:r>
            <a:r>
              <a:rPr lang="ru-RU" dirty="0" err="1" smtClean="0"/>
              <a:t>Жилкомсервис</a:t>
            </a:r>
            <a:r>
              <a:rPr lang="ru-RU" dirty="0" smtClean="0"/>
              <a:t>». 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71472" y="3286124"/>
            <a:ext cx="8215369" cy="17113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dirty="0" smtClean="0"/>
              <a:t>	Комиссией представителей ЯТЭЦ, СЭГХ, УК «Альтаир» установлено истечение срока эксплуатации подводящих трасс водоснабжения, в связи с износом качество предоставления коммунальной услуги ГВС ухудшилось .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4929198"/>
            <a:ext cx="8429684" cy="1295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 smtClean="0"/>
              <a:t>	В многоквартирных домах на границе эксплуатационной ответственности трубы ГВС заменены на полипропиленовые и гарантируют все установленные стандартами потребительские свойства горячей воды.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3058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Сравнительный анализ </a:t>
            </a:r>
            <a:br>
              <a:rPr lang="ru-RU" dirty="0" smtClean="0"/>
            </a:br>
            <a:r>
              <a:rPr lang="ru-RU" dirty="0" smtClean="0"/>
              <a:t>поступления заявок 2013-2014 гг.</a:t>
            </a:r>
            <a:endParaRPr lang="ru-RU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428596" y="1428736"/>
          <a:ext cx="8572560" cy="50323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 txBox="1">
            <a:spLocks noGrp="1"/>
          </p:cNvSpPr>
          <p:nvPr>
            <p:ph type="title"/>
          </p:nvPr>
        </p:nvSpPr>
        <p:spPr>
          <a:xfrm>
            <a:off x="500034" y="571480"/>
            <a:ext cx="8305800" cy="1143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Отчет деятельности службы АДС </a:t>
            </a:r>
          </a:p>
          <a:p>
            <a:pPr algn="ctr"/>
            <a:r>
              <a:rPr lang="ru-RU" sz="3200" b="1" dirty="0" smtClean="0"/>
              <a:t>за 2014 г. </a:t>
            </a:r>
            <a:endParaRPr lang="ru-RU" sz="3200" b="1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785786" y="1397000"/>
          <a:ext cx="7858180" cy="4818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Рисунок 4" descr="DSC0007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81731" y="4429132"/>
            <a:ext cx="2762269" cy="20717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2"/>
          <p:cNvSpPr txBox="1">
            <a:spLocks/>
          </p:cNvSpPr>
          <p:nvPr/>
        </p:nvSpPr>
        <p:spPr>
          <a:xfrm>
            <a:off x="428596" y="785794"/>
            <a:ext cx="8305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Отчет деятельности службы АДС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 видам работ 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357158" y="2000240"/>
          <a:ext cx="8572560" cy="4572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5448</TotalTime>
  <Words>1509</Words>
  <PresentationFormat>Экран (4:3)</PresentationFormat>
  <Paragraphs>264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Поток</vt:lpstr>
      <vt:lpstr>Отчет деятельности  ООО УК «Альтаир»</vt:lpstr>
      <vt:lpstr>Оглавление: </vt:lpstr>
      <vt:lpstr>Статистические данные на 2014 г.  </vt:lpstr>
      <vt:lpstr>Статистические данные на 2014 г.</vt:lpstr>
      <vt:lpstr>Деятельность службы АДС</vt:lpstr>
      <vt:lpstr>Слайд 6</vt:lpstr>
      <vt:lpstr>Сравнительный анализ  поступления заявок 2013-2014 гг.</vt:lpstr>
      <vt:lpstr>Отчет деятельности службы АДС  за 2014 г. </vt:lpstr>
      <vt:lpstr>Слайд 9</vt:lpstr>
      <vt:lpstr>Анализ поступления заявок от населения за 2014 г. ООО УК «Альтаир» </vt:lpstr>
      <vt:lpstr>Анализ поступления заявок от населения за 2014 г. ТСЖ «128 квартал» </vt:lpstr>
      <vt:lpstr>Анализ поступления заявок от населения за 2014 г. ТСЖ «Ломоносова 2004»; ТСЖ «Кэскил» </vt:lpstr>
      <vt:lpstr>Анализ поступления заявок от населения за 2014 г. ТСЖ «Курашова 2003»; ТСЖ «Надежда 2011»</vt:lpstr>
      <vt:lpstr>Анализ поступления заявок от населения за 2014 г. ТСЖ «РОСТ»; ТСЖ «Времена года»</vt:lpstr>
      <vt:lpstr>Анализ поступления заявок от населения за 2014 г. ТСЖ «Наш дом на Короленко 28»;  ТСЖ «Пояркова 18 </vt:lpstr>
      <vt:lpstr>Анализ поступления заявок от населения за 2014 г. ТСЖ «Ленские зори»</vt:lpstr>
      <vt:lpstr>Деятельность службы благоустройства </vt:lpstr>
      <vt:lpstr>Деятельность службы благоустройства за 2014 г. ОБЯЗАТЕЛЬНЫЙ ПЕРЕЧЕНЬ РАБОТ:    </vt:lpstr>
      <vt:lpstr>Деятельность службы благоустройства  в 2014 г.</vt:lpstr>
      <vt:lpstr>Реализация проекта «Народный бюджет»  совместно с ТСЖ:  «Наш дом на Короленко 28» «Курашова 2003» «128 квартал»</vt:lpstr>
      <vt:lpstr>Деятельность службы благоустройства </vt:lpstr>
      <vt:lpstr>Деятельность службы ППР  (планово-предупредительных работ)</vt:lpstr>
      <vt:lpstr>Слайд 23</vt:lpstr>
      <vt:lpstr>Деятельность службы ППР за 2014 г.  </vt:lpstr>
      <vt:lpstr>Деятельность службы ППР за 2014 г. Отчет по плановым обходам ИПУ </vt:lpstr>
      <vt:lpstr>Отчет по финансовой деятельности  Финансово-экономический отдел  </vt:lpstr>
      <vt:lpstr>Отчет по финансовой деятельности  </vt:lpstr>
      <vt:lpstr>Отчет по финансовой деятельности Анализ потребления теплоэнергии   </vt:lpstr>
      <vt:lpstr>Слайд 29</vt:lpstr>
      <vt:lpstr>Отчет по финансовой деятельности Анализ потребления коммунальных ресурсов  </vt:lpstr>
      <vt:lpstr>Слайд 31</vt:lpstr>
      <vt:lpstr>Отчет по финансовой деятельности Анализ жилищных услуг  </vt:lpstr>
      <vt:lpstr>Отчет по финансовой деятельности Анализ жилищных услуг  </vt:lpstr>
      <vt:lpstr>Анализ тарифов за жилищные услуги </vt:lpstr>
      <vt:lpstr>Направление деятельности на 2015 г. </vt:lpstr>
      <vt:lpstr>Планируемые тарифы на 2015 г. 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деятельности  ООО УК «Альтаир»</dc:title>
  <dc:creator>Админ</dc:creator>
  <cp:lastModifiedBy>Админ</cp:lastModifiedBy>
  <cp:revision>108</cp:revision>
  <dcterms:created xsi:type="dcterms:W3CDTF">2015-01-25T14:55:15Z</dcterms:created>
  <dcterms:modified xsi:type="dcterms:W3CDTF">2015-03-18T01:30:48Z</dcterms:modified>
</cp:coreProperties>
</file>