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layout>
        <c:manualLayout>
          <c:xMode val="edge"/>
          <c:yMode val="edge"/>
          <c:x val="0.24653615144288568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0.29178084030098156"/>
                  <c:y val="-4.547441443600448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3.7656070720978901E-2"/>
                  <c:y val="-5.2375721048051986E-3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39805018464835412"/>
                  <c:y val="0.11465284613572739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213</c:v>
                </c:pt>
                <c:pt idx="1">
                  <c:v>24</c:v>
                </c:pt>
                <c:pt idx="2">
                  <c:v>9</c:v>
                </c:pt>
                <c:pt idx="3">
                  <c:v>0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заявок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98</c:v>
                </c:pt>
                <c:pt idx="2">
                  <c:v>30</c:v>
                </c:pt>
                <c:pt idx="3">
                  <c:v>26</c:v>
                </c:pt>
                <c:pt idx="4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74373760"/>
        <c:axId val="80683392"/>
      </c:barChart>
      <c:catAx>
        <c:axId val="74373760"/>
        <c:scaling>
          <c:orientation val="minMax"/>
        </c:scaling>
        <c:axPos val="b"/>
        <c:majorTickMark val="none"/>
        <c:tickLblPos val="nextTo"/>
        <c:crossAx val="80683392"/>
        <c:crosses val="autoZero"/>
        <c:auto val="1"/>
        <c:lblAlgn val="ctr"/>
        <c:lblOffset val="100"/>
      </c:catAx>
      <c:valAx>
        <c:axId val="806833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43737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6645F6C-DADA-4224-B058-B13012FA9FDC}" type="presOf" srcId="{20365188-0C29-4F17-BE27-E7E6CC164053}" destId="{0078431F-3CEE-4517-913A-900B4220AA60}" srcOrd="1" destOrd="0" presId="urn:microsoft.com/office/officeart/2005/8/layout/list1"/>
    <dgm:cxn modelId="{9D7C5384-59B9-4906-8D38-B1051F36E135}" type="presOf" srcId="{6A1AC7A5-7B5C-4B28-BF53-4F85F5ADD7B0}" destId="{8C1579D5-15CF-4DC3-B761-EB3DB393DB1E}" srcOrd="1" destOrd="0" presId="urn:microsoft.com/office/officeart/2005/8/layout/list1"/>
    <dgm:cxn modelId="{828155D2-903E-4516-8A0A-8572BE4AD361}" type="presOf" srcId="{6A1AC7A5-7B5C-4B28-BF53-4F85F5ADD7B0}" destId="{C37FD9BF-8620-42FB-B040-CFF1429D690A}" srcOrd="0" destOrd="0" presId="urn:microsoft.com/office/officeart/2005/8/layout/list1"/>
    <dgm:cxn modelId="{DDDE1CED-605B-4AE2-B7E8-A5C70E8EE4E4}" type="presOf" srcId="{DCC47300-5DB4-44AD-ADD5-4F58F0B287CE}" destId="{0EC9BEF7-3B31-4478-9FEA-0B0CD2D6EF75}" srcOrd="0" destOrd="0" presId="urn:microsoft.com/office/officeart/2005/8/layout/list1"/>
    <dgm:cxn modelId="{67ADE016-3424-4E34-BA88-AE4A512861BA}" type="presOf" srcId="{20365188-0C29-4F17-BE27-E7E6CC164053}" destId="{F05EC822-94BD-4C0B-8F4A-A65765A1842A}" srcOrd="0" destOrd="0" presId="urn:microsoft.com/office/officeart/2005/8/layout/list1"/>
    <dgm:cxn modelId="{7172696D-0B83-4033-94CE-BF78E47654FC}" type="presOf" srcId="{DCC47300-5DB4-44AD-ADD5-4F58F0B287CE}" destId="{80C16C54-6A92-4215-9DF9-5B09E229F388}" srcOrd="1" destOrd="0" presId="urn:microsoft.com/office/officeart/2005/8/layout/list1"/>
    <dgm:cxn modelId="{412192F4-FDF7-42C6-81C8-12FD7E308B4A}" type="presOf" srcId="{0FC9F961-26AD-4D71-889B-339C5468EFA4}" destId="{B4DC2672-E532-49EC-A733-50E081076384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09815C20-83E2-4765-B007-58D608EE6A23}" type="presParOf" srcId="{B4DC2672-E532-49EC-A733-50E081076384}" destId="{5972EF88-861D-4966-8264-FD3896FA3B94}" srcOrd="0" destOrd="0" presId="urn:microsoft.com/office/officeart/2005/8/layout/list1"/>
    <dgm:cxn modelId="{594826E2-25B7-4DD9-A97E-A44F067D9E0A}" type="presParOf" srcId="{5972EF88-861D-4966-8264-FD3896FA3B94}" destId="{0EC9BEF7-3B31-4478-9FEA-0B0CD2D6EF75}" srcOrd="0" destOrd="0" presId="urn:microsoft.com/office/officeart/2005/8/layout/list1"/>
    <dgm:cxn modelId="{9018BDEC-CFE2-4002-B304-C2506FE0909D}" type="presParOf" srcId="{5972EF88-861D-4966-8264-FD3896FA3B94}" destId="{80C16C54-6A92-4215-9DF9-5B09E229F388}" srcOrd="1" destOrd="0" presId="urn:microsoft.com/office/officeart/2005/8/layout/list1"/>
    <dgm:cxn modelId="{10C4FF8B-6BD5-4C8E-BDB0-7949A1FC057C}" type="presParOf" srcId="{B4DC2672-E532-49EC-A733-50E081076384}" destId="{EB1ABF5E-D9FD-49DA-81FC-7185745BFF59}" srcOrd="1" destOrd="0" presId="urn:microsoft.com/office/officeart/2005/8/layout/list1"/>
    <dgm:cxn modelId="{B94FA050-FC71-4094-B159-71110D510064}" type="presParOf" srcId="{B4DC2672-E532-49EC-A733-50E081076384}" destId="{407CFC0C-D95D-4B40-83CB-8E31B3566A89}" srcOrd="2" destOrd="0" presId="urn:microsoft.com/office/officeart/2005/8/layout/list1"/>
    <dgm:cxn modelId="{549A2F2C-18D9-47D7-B159-40DA68B4D0E5}" type="presParOf" srcId="{B4DC2672-E532-49EC-A733-50E081076384}" destId="{01064AAB-69F4-4257-B816-7D983185B499}" srcOrd="3" destOrd="0" presId="urn:microsoft.com/office/officeart/2005/8/layout/list1"/>
    <dgm:cxn modelId="{4F948501-33D7-4CDB-97D6-32DC18BB69EE}" type="presParOf" srcId="{B4DC2672-E532-49EC-A733-50E081076384}" destId="{5361BF82-8021-4328-907C-CAFC5FD70F07}" srcOrd="4" destOrd="0" presId="urn:microsoft.com/office/officeart/2005/8/layout/list1"/>
    <dgm:cxn modelId="{34005AA2-8118-4E84-BC6A-8032B81F5BD5}" type="presParOf" srcId="{5361BF82-8021-4328-907C-CAFC5FD70F07}" destId="{C37FD9BF-8620-42FB-B040-CFF1429D690A}" srcOrd="0" destOrd="0" presId="urn:microsoft.com/office/officeart/2005/8/layout/list1"/>
    <dgm:cxn modelId="{22E7B5BA-FA76-41BC-8C2B-574C63D5B460}" type="presParOf" srcId="{5361BF82-8021-4328-907C-CAFC5FD70F07}" destId="{8C1579D5-15CF-4DC3-B761-EB3DB393DB1E}" srcOrd="1" destOrd="0" presId="urn:microsoft.com/office/officeart/2005/8/layout/list1"/>
    <dgm:cxn modelId="{EBE1AA66-9133-4DC8-A5DC-339303DA0830}" type="presParOf" srcId="{B4DC2672-E532-49EC-A733-50E081076384}" destId="{02E8C738-B6A6-485B-80D5-94E66858AE47}" srcOrd="5" destOrd="0" presId="urn:microsoft.com/office/officeart/2005/8/layout/list1"/>
    <dgm:cxn modelId="{79001FA6-65F9-4290-89E1-0DA958EE70F3}" type="presParOf" srcId="{B4DC2672-E532-49EC-A733-50E081076384}" destId="{C4CF8407-92A3-4BEE-BF77-1F2A3DE1E1E7}" srcOrd="6" destOrd="0" presId="urn:microsoft.com/office/officeart/2005/8/layout/list1"/>
    <dgm:cxn modelId="{9C7B5E08-4EA7-401D-A1F5-87841D36FD40}" type="presParOf" srcId="{B4DC2672-E532-49EC-A733-50E081076384}" destId="{5838D47F-BB2D-44A1-BA6F-1EE22A16789E}" srcOrd="7" destOrd="0" presId="urn:microsoft.com/office/officeart/2005/8/layout/list1"/>
    <dgm:cxn modelId="{85696AA8-BF5F-45BA-A076-9F2A476BE4FC}" type="presParOf" srcId="{B4DC2672-E532-49EC-A733-50E081076384}" destId="{C051414C-15A7-4ECE-8924-3C1ECFE3EB88}" srcOrd="8" destOrd="0" presId="urn:microsoft.com/office/officeart/2005/8/layout/list1"/>
    <dgm:cxn modelId="{B22C01A6-AA64-449D-8595-5B3C1977D056}" type="presParOf" srcId="{C051414C-15A7-4ECE-8924-3C1ECFE3EB88}" destId="{F05EC822-94BD-4C0B-8F4A-A65765A1842A}" srcOrd="0" destOrd="0" presId="urn:microsoft.com/office/officeart/2005/8/layout/list1"/>
    <dgm:cxn modelId="{93F190FA-BDEE-4A42-A96D-6DDEC8F8071A}" type="presParOf" srcId="{C051414C-15A7-4ECE-8924-3C1ECFE3EB88}" destId="{0078431F-3CEE-4517-913A-900B4220AA60}" srcOrd="1" destOrd="0" presId="urn:microsoft.com/office/officeart/2005/8/layout/list1"/>
    <dgm:cxn modelId="{87812B64-CC2E-4B46-97D3-3B2474066A86}" type="presParOf" srcId="{B4DC2672-E532-49EC-A733-50E081076384}" destId="{2E3C7743-FD91-40D9-9483-811893F6388E}" srcOrd="9" destOrd="0" presId="urn:microsoft.com/office/officeart/2005/8/layout/list1"/>
    <dgm:cxn modelId="{EEE125A0-EF11-4DD0-8C63-97879DD510BF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236248-9B77-4A84-8087-7ED178B8F4C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C28B37-CBBC-4631-8883-27D6FE114E2C}">
      <dgm:prSet phldrT="[Текст]" custT="1"/>
      <dgm:spPr/>
      <dgm:t>
        <a:bodyPr/>
        <a:lstStyle/>
        <a:p>
          <a:pPr algn="just"/>
          <a:r>
            <a:rPr lang="ru-RU" sz="2000" b="1" dirty="0" smtClean="0"/>
            <a:t>В области заключения договоров с подрядными и </a:t>
          </a:r>
          <a:r>
            <a:rPr lang="ru-RU" sz="2000" b="1" dirty="0" err="1" smtClean="0"/>
            <a:t>ресурсоснабжающими</a:t>
          </a:r>
          <a:r>
            <a:rPr lang="ru-RU" sz="2000" b="1" dirty="0" smtClean="0"/>
            <a:t> организациями:</a:t>
          </a:r>
          <a:endParaRPr lang="ru-RU" sz="2000" b="1" dirty="0"/>
        </a:p>
      </dgm:t>
    </dgm:pt>
    <dgm:pt modelId="{9297ECCD-D3DB-467D-A99F-5D1F127E78ED}" type="parTrans" cxnId="{1CDBE11B-A2BB-4166-935F-DE693AC6805A}">
      <dgm:prSet/>
      <dgm:spPr/>
      <dgm:t>
        <a:bodyPr/>
        <a:lstStyle/>
        <a:p>
          <a:endParaRPr lang="ru-RU"/>
        </a:p>
      </dgm:t>
    </dgm:pt>
    <dgm:pt modelId="{16349945-B8D5-4402-B96D-0AAB610F24AC}" type="sibTrans" cxnId="{1CDBE11B-A2BB-4166-935F-DE693AC6805A}">
      <dgm:prSet/>
      <dgm:spPr/>
      <dgm:t>
        <a:bodyPr/>
        <a:lstStyle/>
        <a:p>
          <a:endParaRPr lang="ru-RU"/>
        </a:p>
      </dgm:t>
    </dgm:pt>
    <dgm:pt modelId="{D58EAA5A-7958-42F2-9F92-27B70E95DA0A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Заключены договора на поставку </a:t>
          </a:r>
          <a:r>
            <a:rPr lang="ru-RU" sz="1300" dirty="0" smtClean="0"/>
            <a:t>ХГВС, </a:t>
          </a:r>
          <a:r>
            <a:rPr lang="ru-RU" sz="1300" dirty="0" smtClean="0"/>
            <a:t>водоотведения; </a:t>
          </a:r>
          <a:endParaRPr lang="ru-RU" sz="1300" dirty="0"/>
        </a:p>
      </dgm:t>
    </dgm:pt>
    <dgm:pt modelId="{AB849625-6ED0-4ABF-8C8D-29A4B8A205A6}" type="parTrans" cxnId="{BB81A9E1-CDD0-4D05-B589-FA1D6F088BD9}">
      <dgm:prSet/>
      <dgm:spPr/>
      <dgm:t>
        <a:bodyPr/>
        <a:lstStyle/>
        <a:p>
          <a:endParaRPr lang="ru-RU"/>
        </a:p>
      </dgm:t>
    </dgm:pt>
    <dgm:pt modelId="{DF595781-1094-4EA8-968D-FE57F3D91A78}" type="sibTrans" cxnId="{BB81A9E1-CDD0-4D05-B589-FA1D6F088BD9}">
      <dgm:prSet/>
      <dgm:spPr/>
      <dgm:t>
        <a:bodyPr/>
        <a:lstStyle/>
        <a:p>
          <a:endParaRPr lang="ru-RU"/>
        </a:p>
      </dgm:t>
    </dgm:pt>
    <dgm:pt modelId="{8395D198-8B69-4860-8002-0C29CAB782FB}">
      <dgm:prSet phldrT="[Текст]" custT="1"/>
      <dgm:spPr/>
      <dgm:t>
        <a:bodyPr/>
        <a:lstStyle/>
        <a:p>
          <a:r>
            <a:rPr lang="ru-RU" sz="1600" b="1" dirty="0" smtClean="0"/>
            <a:t>В области организации процессов по управлению жилищным фондом:</a:t>
          </a:r>
          <a:endParaRPr lang="ru-RU" sz="1600" dirty="0"/>
        </a:p>
      </dgm:t>
    </dgm:pt>
    <dgm:pt modelId="{236A7B00-46C0-47A8-B73A-EA40D286A764}" type="parTrans" cxnId="{FEFAAF72-7B72-40FF-8420-EB383F8E1A04}">
      <dgm:prSet/>
      <dgm:spPr/>
      <dgm:t>
        <a:bodyPr/>
        <a:lstStyle/>
        <a:p>
          <a:endParaRPr lang="ru-RU"/>
        </a:p>
      </dgm:t>
    </dgm:pt>
    <dgm:pt modelId="{19953136-0DA4-4686-8155-97C33C3A838D}" type="sibTrans" cxnId="{FEFAAF72-7B72-40FF-8420-EB383F8E1A04}">
      <dgm:prSet/>
      <dgm:spPr/>
      <dgm:t>
        <a:bodyPr/>
        <a:lstStyle/>
        <a:p>
          <a:endParaRPr lang="ru-RU"/>
        </a:p>
      </dgm:t>
    </dgm:pt>
    <dgm:pt modelId="{1D5768EA-F098-4BC2-8D2B-45457DFCC426}">
      <dgm:prSet phldrT="[Текст]" custT="1"/>
      <dgm:spPr/>
      <dgm:t>
        <a:bodyPr/>
        <a:lstStyle/>
        <a:p>
          <a:r>
            <a:rPr lang="ru-RU" sz="1300" dirty="0" smtClean="0"/>
            <a:t>Ведется ежедневная диспетчеризация параметров приборов учета по программе «ЛЭРС учет» </a:t>
          </a:r>
          <a:endParaRPr lang="ru-RU" sz="1300" dirty="0"/>
        </a:p>
      </dgm:t>
    </dgm:pt>
    <dgm:pt modelId="{163EF2CB-3F5A-4E71-BA9F-B5914D052D7B}" type="parTrans" cxnId="{71828B35-17C5-4FC8-A2F9-D6CC867ABD0D}">
      <dgm:prSet/>
      <dgm:spPr/>
      <dgm:t>
        <a:bodyPr/>
        <a:lstStyle/>
        <a:p>
          <a:endParaRPr lang="ru-RU"/>
        </a:p>
      </dgm:t>
    </dgm:pt>
    <dgm:pt modelId="{8D033286-635E-4BD6-8D18-A5E123B51912}" type="sibTrans" cxnId="{71828B35-17C5-4FC8-A2F9-D6CC867ABD0D}">
      <dgm:prSet/>
      <dgm:spPr/>
      <dgm:t>
        <a:bodyPr/>
        <a:lstStyle/>
        <a:p>
          <a:endParaRPr lang="ru-RU"/>
        </a:p>
      </dgm:t>
    </dgm:pt>
    <dgm:pt modelId="{01405892-A078-4073-AF3F-AC6F5DEC6D6A}">
      <dgm:prSet phldrT="[Текст]" custT="1"/>
      <dgm:spPr/>
      <dgm:t>
        <a:bodyPr/>
        <a:lstStyle/>
        <a:p>
          <a:endParaRPr lang="ru-RU" sz="1200" dirty="0" smtClean="0"/>
        </a:p>
        <a:p>
          <a:r>
            <a:rPr lang="ru-RU" sz="1200" dirty="0" smtClean="0"/>
            <a:t>Оформлены </a:t>
          </a:r>
          <a:r>
            <a:rPr lang="ru-RU" sz="1200" dirty="0" smtClean="0"/>
            <a:t>акты балансовой и эксплуатационной ответственности по системам отопления и ХГВС</a:t>
          </a:r>
        </a:p>
        <a:p>
          <a:r>
            <a:rPr lang="ru-RU" sz="1200" dirty="0" smtClean="0"/>
            <a:t>Плановой обход квартир, замер температуры в квартирах, опломбировка ИПУ ХГВС;</a:t>
          </a:r>
        </a:p>
        <a:p>
          <a:r>
            <a:rPr lang="ru-RU" sz="1200" dirty="0" smtClean="0"/>
            <a:t>Выявление самовольной перепланировки в квартирах;</a:t>
          </a:r>
        </a:p>
        <a:p>
          <a:r>
            <a:rPr lang="ru-RU" sz="1200" dirty="0" smtClean="0"/>
            <a:t>Выявление самовольного переустройства систем отопления и </a:t>
          </a:r>
          <a:r>
            <a:rPr lang="ru-RU" sz="1200" dirty="0" smtClean="0"/>
            <a:t>водоснабжения;</a:t>
          </a:r>
        </a:p>
        <a:p>
          <a:r>
            <a:rPr lang="ru-RU" sz="1200" dirty="0" smtClean="0"/>
            <a:t>Запуск лифтов </a:t>
          </a:r>
        </a:p>
        <a:p>
          <a:r>
            <a:rPr lang="ru-RU" sz="1200" dirty="0" smtClean="0"/>
            <a:t>Монтаж прожектеров уличного освещения </a:t>
          </a:r>
        </a:p>
        <a:p>
          <a:r>
            <a:rPr lang="ru-RU" sz="1200" dirty="0" smtClean="0"/>
            <a:t>Установка </a:t>
          </a:r>
          <a:r>
            <a:rPr lang="ru-RU" sz="1200" dirty="0" err="1" smtClean="0"/>
            <a:t>бензогенератора</a:t>
          </a:r>
          <a:r>
            <a:rPr lang="ru-RU" sz="1200" dirty="0" smtClean="0"/>
            <a:t> разработана схема подключения с др. корпуса </a:t>
          </a:r>
          <a:endParaRPr lang="ru-RU" sz="1200" dirty="0" smtClean="0"/>
        </a:p>
        <a:p>
          <a:endParaRPr lang="ru-RU" sz="1100" dirty="0"/>
        </a:p>
      </dgm:t>
    </dgm:pt>
    <dgm:pt modelId="{D8589905-D1DD-49D2-AF23-D5533216F0CD}" type="parTrans" cxnId="{51A99BBF-82AF-4A01-AB55-8FC0EACA9186}">
      <dgm:prSet/>
      <dgm:spPr/>
      <dgm:t>
        <a:bodyPr/>
        <a:lstStyle/>
        <a:p>
          <a:endParaRPr lang="ru-RU"/>
        </a:p>
      </dgm:t>
    </dgm:pt>
    <dgm:pt modelId="{080BB310-2DE3-461A-885A-879DF29D7296}" type="sibTrans" cxnId="{51A99BBF-82AF-4A01-AB55-8FC0EACA9186}">
      <dgm:prSet/>
      <dgm:spPr/>
      <dgm:t>
        <a:bodyPr/>
        <a:lstStyle/>
        <a:p>
          <a:endParaRPr lang="ru-RU"/>
        </a:p>
      </dgm:t>
    </dgm:pt>
    <dgm:pt modelId="{CE5FC119-BB3C-42F9-AC06-710694084F89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 агентский договор на прием платежей с ЯО </a:t>
          </a:r>
          <a:r>
            <a:rPr lang="ru-RU" sz="1300" dirty="0" err="1" smtClean="0"/>
            <a:t>Энергосбыт</a:t>
          </a:r>
          <a:r>
            <a:rPr lang="ru-RU" sz="1300" dirty="0" smtClean="0"/>
            <a:t> ;</a:t>
          </a:r>
          <a:endParaRPr lang="ru-RU" sz="1300" dirty="0"/>
        </a:p>
      </dgm:t>
    </dgm:pt>
    <dgm:pt modelId="{B3190344-3A02-49D4-A69F-40FE27A61AE5}" type="parTrans" cxnId="{24E638A1-67DB-4D38-81CA-16BBF781E11F}">
      <dgm:prSet/>
      <dgm:spPr/>
      <dgm:t>
        <a:bodyPr/>
        <a:lstStyle/>
        <a:p>
          <a:endParaRPr lang="ru-RU"/>
        </a:p>
      </dgm:t>
    </dgm:pt>
    <dgm:pt modelId="{F65BAB84-6182-4C57-9ACA-C31984E7B306}" type="sibTrans" cxnId="{24E638A1-67DB-4D38-81CA-16BBF781E11F}">
      <dgm:prSet/>
      <dgm:spPr/>
      <dgm:t>
        <a:bodyPr/>
        <a:lstStyle/>
        <a:p>
          <a:endParaRPr lang="ru-RU"/>
        </a:p>
      </dgm:t>
    </dgm:pt>
    <dgm:pt modelId="{6DA18F6A-DFAA-4224-8F1A-CAF2417CE013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  договор на прием платежей Сбербанк </a:t>
          </a:r>
          <a:r>
            <a:rPr lang="ru-RU" sz="1300" dirty="0" err="1" smtClean="0"/>
            <a:t>онлайн</a:t>
          </a:r>
          <a:r>
            <a:rPr lang="ru-RU" sz="1300" dirty="0" smtClean="0"/>
            <a:t> ;</a:t>
          </a:r>
          <a:endParaRPr lang="ru-RU" sz="1300" dirty="0"/>
        </a:p>
      </dgm:t>
    </dgm:pt>
    <dgm:pt modelId="{960ED412-2C9B-4214-B098-F97E0D373B00}" type="parTrans" cxnId="{1A1BE74C-68D6-494E-AE7B-41A8C1CDA753}">
      <dgm:prSet/>
      <dgm:spPr/>
      <dgm:t>
        <a:bodyPr/>
        <a:lstStyle/>
        <a:p>
          <a:endParaRPr lang="ru-RU"/>
        </a:p>
      </dgm:t>
    </dgm:pt>
    <dgm:pt modelId="{ED3A81B6-6C4E-424D-B1B6-5293AD9DA133}" type="sibTrans" cxnId="{1A1BE74C-68D6-494E-AE7B-41A8C1CDA753}">
      <dgm:prSet/>
      <dgm:spPr/>
      <dgm:t>
        <a:bodyPr/>
        <a:lstStyle/>
        <a:p>
          <a:endParaRPr lang="ru-RU"/>
        </a:p>
      </dgm:t>
    </dgm:pt>
    <dgm:pt modelId="{D8534FA7-6169-4641-B010-6166357B69FD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 договор  тех. обслуживания систем отопления  ГВС и ХВС с ООО «</a:t>
          </a:r>
          <a:r>
            <a:rPr lang="ru-RU" sz="1300" dirty="0" smtClean="0"/>
            <a:t>НИЦ»</a:t>
          </a:r>
          <a:endParaRPr lang="ru-RU" sz="1300" dirty="0"/>
        </a:p>
      </dgm:t>
    </dgm:pt>
    <dgm:pt modelId="{94E12497-2ADB-4D11-AB17-6FC17602F810}" type="parTrans" cxnId="{FC3E66A3-ED3C-4BC7-B40B-0E6E7C498FB6}">
      <dgm:prSet/>
      <dgm:spPr/>
      <dgm:t>
        <a:bodyPr/>
        <a:lstStyle/>
        <a:p>
          <a:endParaRPr lang="ru-RU"/>
        </a:p>
      </dgm:t>
    </dgm:pt>
    <dgm:pt modelId="{F872C61E-D8DF-418E-8EFE-8FD92FB3C138}" type="sibTrans" cxnId="{FC3E66A3-ED3C-4BC7-B40B-0E6E7C498FB6}">
      <dgm:prSet/>
      <dgm:spPr/>
      <dgm:t>
        <a:bodyPr/>
        <a:lstStyle/>
        <a:p>
          <a:endParaRPr lang="ru-RU"/>
        </a:p>
      </dgm:t>
    </dgm:pt>
    <dgm:pt modelId="{127D678D-4DFF-49B7-9808-DCF728C8654F}">
      <dgm:prSet phldrT="[Текст]" custT="1"/>
      <dgm:spPr/>
      <dgm:t>
        <a:bodyPr/>
        <a:lstStyle/>
        <a:p>
          <a:r>
            <a:rPr lang="ru-RU" sz="1300" dirty="0" smtClean="0"/>
            <a:t>Сданы в эксплуатацию </a:t>
          </a:r>
          <a:r>
            <a:rPr lang="ru-RU" sz="1300" dirty="0" err="1" smtClean="0"/>
            <a:t>общедомовые</a:t>
          </a:r>
          <a:r>
            <a:rPr lang="ru-RU" sz="1300" dirty="0" smtClean="0"/>
            <a:t> приборы учета ХГВС  и отопления </a:t>
          </a:r>
          <a:endParaRPr lang="ru-RU" sz="1300" dirty="0"/>
        </a:p>
      </dgm:t>
    </dgm:pt>
    <dgm:pt modelId="{38AC901B-6B21-464E-BFE5-A842408D38CB}" type="parTrans" cxnId="{3669066D-3ED5-4E49-BD73-335506BE4E96}">
      <dgm:prSet/>
      <dgm:spPr/>
      <dgm:t>
        <a:bodyPr/>
        <a:lstStyle/>
        <a:p>
          <a:endParaRPr lang="ru-RU"/>
        </a:p>
      </dgm:t>
    </dgm:pt>
    <dgm:pt modelId="{89822F7A-ED88-4994-9378-AB6CAE81FC14}" type="sibTrans" cxnId="{3669066D-3ED5-4E49-BD73-335506BE4E96}">
      <dgm:prSet/>
      <dgm:spPr/>
      <dgm:t>
        <a:bodyPr/>
        <a:lstStyle/>
        <a:p>
          <a:endParaRPr lang="ru-RU"/>
        </a:p>
      </dgm:t>
    </dgm:pt>
    <dgm:pt modelId="{85FE7AF2-7707-49E3-A86D-F8703D536020}">
      <dgm:prSet phldrT="[Текст]" custT="1"/>
      <dgm:spPr/>
      <dgm:t>
        <a:bodyPr/>
        <a:lstStyle/>
        <a:p>
          <a:r>
            <a:rPr lang="ru-RU" sz="1300" dirty="0" smtClean="0"/>
            <a:t>Подключено программное обеспечения  (РБЦ «Дом. </a:t>
          </a:r>
          <a:r>
            <a:rPr lang="ru-RU" sz="1300" dirty="0" err="1" smtClean="0"/>
            <a:t>Онлайн</a:t>
          </a:r>
          <a:r>
            <a:rPr lang="ru-RU" sz="1300" dirty="0" smtClean="0"/>
            <a:t>») </a:t>
          </a:r>
          <a:endParaRPr lang="ru-RU" sz="1300" dirty="0"/>
        </a:p>
      </dgm:t>
    </dgm:pt>
    <dgm:pt modelId="{BD199469-1421-400C-AFFD-37EF51F43DDD}" type="parTrans" cxnId="{A76017E5-477E-44C0-BED4-CCF5BCEDCB3A}">
      <dgm:prSet/>
      <dgm:spPr/>
      <dgm:t>
        <a:bodyPr/>
        <a:lstStyle/>
        <a:p>
          <a:endParaRPr lang="ru-RU"/>
        </a:p>
      </dgm:t>
    </dgm:pt>
    <dgm:pt modelId="{73D7A953-F3B3-462D-BE86-EF4129FD55E0}" type="sibTrans" cxnId="{A76017E5-477E-44C0-BED4-CCF5BCEDCB3A}">
      <dgm:prSet/>
      <dgm:spPr/>
      <dgm:t>
        <a:bodyPr/>
        <a:lstStyle/>
        <a:p>
          <a:endParaRPr lang="ru-RU"/>
        </a:p>
      </dgm:t>
    </dgm:pt>
    <dgm:pt modelId="{63063C4C-FA27-4C01-9618-2E3D4B208C13}">
      <dgm:prSet custT="1"/>
      <dgm:spPr/>
      <dgm:t>
        <a:bodyPr/>
        <a:lstStyle/>
        <a:p>
          <a:r>
            <a:rPr lang="ru-RU" sz="1300" dirty="0" smtClean="0"/>
            <a:t>Заключены договора на тех. обслуживание и ремонт лифтов  и тех. освидетельствование лифтов</a:t>
          </a:r>
          <a:endParaRPr lang="ru-RU" sz="1300" dirty="0"/>
        </a:p>
      </dgm:t>
    </dgm:pt>
    <dgm:pt modelId="{F8AC75AA-18EC-4DB6-B763-7B0FD10A3B32}" type="parTrans" cxnId="{E15DD81C-6925-4D7D-9CA9-63F79B56A5F0}">
      <dgm:prSet/>
      <dgm:spPr/>
      <dgm:t>
        <a:bodyPr/>
        <a:lstStyle/>
        <a:p>
          <a:endParaRPr lang="ru-RU"/>
        </a:p>
      </dgm:t>
    </dgm:pt>
    <dgm:pt modelId="{D99F7C03-7BEC-4107-A9F8-F0129310510E}" type="sibTrans" cxnId="{E15DD81C-6925-4D7D-9CA9-63F79B56A5F0}">
      <dgm:prSet/>
      <dgm:spPr/>
      <dgm:t>
        <a:bodyPr/>
        <a:lstStyle/>
        <a:p>
          <a:endParaRPr lang="ru-RU"/>
        </a:p>
      </dgm:t>
    </dgm:pt>
    <dgm:pt modelId="{B20C782D-55ED-47BE-A2CF-D714211D316E}">
      <dgm:prSet custT="1"/>
      <dgm:spPr/>
      <dgm:t>
        <a:bodyPr/>
        <a:lstStyle/>
        <a:p>
          <a:r>
            <a:rPr lang="ru-RU" sz="1300" dirty="0" smtClean="0"/>
            <a:t>Лифты застрахованы в </a:t>
          </a:r>
          <a:r>
            <a:rPr lang="ru-RU" sz="1300" dirty="0" err="1" smtClean="0"/>
            <a:t>Россгострах</a:t>
          </a:r>
          <a:r>
            <a:rPr lang="ru-RU" sz="1300" dirty="0" smtClean="0"/>
            <a:t> </a:t>
          </a:r>
          <a:endParaRPr lang="ru-RU" sz="1300" dirty="0"/>
        </a:p>
      </dgm:t>
    </dgm:pt>
    <dgm:pt modelId="{A9932405-8551-4956-96FE-99F3412FD338}" type="parTrans" cxnId="{765CD176-FE3A-442D-892E-A6C2062BF78F}">
      <dgm:prSet/>
      <dgm:spPr/>
      <dgm:t>
        <a:bodyPr/>
        <a:lstStyle/>
        <a:p>
          <a:endParaRPr lang="ru-RU"/>
        </a:p>
      </dgm:t>
    </dgm:pt>
    <dgm:pt modelId="{EDED8141-555F-4349-BC28-E6FA0BDAF795}" type="sibTrans" cxnId="{765CD176-FE3A-442D-892E-A6C2062BF78F}">
      <dgm:prSet/>
      <dgm:spPr/>
      <dgm:t>
        <a:bodyPr/>
        <a:lstStyle/>
        <a:p>
          <a:endParaRPr lang="ru-RU"/>
        </a:p>
      </dgm:t>
    </dgm:pt>
    <dgm:pt modelId="{32E08B55-24D3-41CB-BEB7-C5D63D97FD42}" type="pres">
      <dgm:prSet presAssocID="{E3236248-9B77-4A84-8087-7ED178B8F4C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86465E-E2EE-4535-830E-89B0D648B5A9}" type="pres">
      <dgm:prSet presAssocID="{20C28B37-CBBC-4631-8883-27D6FE114E2C}" presName="comp" presStyleCnt="0"/>
      <dgm:spPr/>
    </dgm:pt>
    <dgm:pt modelId="{D0AA96A9-1580-450D-84CB-79E6A6C1BF27}" type="pres">
      <dgm:prSet presAssocID="{20C28B37-CBBC-4631-8883-27D6FE114E2C}" presName="box" presStyleLbl="node1" presStyleIdx="0" presStyleCnt="3"/>
      <dgm:spPr/>
      <dgm:t>
        <a:bodyPr/>
        <a:lstStyle/>
        <a:p>
          <a:endParaRPr lang="ru-RU"/>
        </a:p>
      </dgm:t>
    </dgm:pt>
    <dgm:pt modelId="{EA3FA47F-CED0-42CD-BE44-EECC1C9EE663}" type="pres">
      <dgm:prSet presAssocID="{20C28B37-CBBC-4631-8883-27D6FE114E2C}" presName="img" presStyleLbl="fgImgPlace1" presStyleIdx="0" presStyleCnt="3" custScaleX="77849" custScaleY="10396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CD200F8-53B3-49C9-B4AC-CC4D80C8930D}" type="pres">
      <dgm:prSet presAssocID="{20C28B37-CBBC-4631-8883-27D6FE114E2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8D02D-8044-4713-8D4E-1CCC9FFD8994}" type="pres">
      <dgm:prSet presAssocID="{16349945-B8D5-4402-B96D-0AAB610F24AC}" presName="spacer" presStyleCnt="0"/>
      <dgm:spPr/>
    </dgm:pt>
    <dgm:pt modelId="{F5D51D30-19C7-4370-99E6-67800CE48731}" type="pres">
      <dgm:prSet presAssocID="{8395D198-8B69-4860-8002-0C29CAB782FB}" presName="comp" presStyleCnt="0"/>
      <dgm:spPr/>
    </dgm:pt>
    <dgm:pt modelId="{DAE56A18-FBD1-4791-87B8-EF8AFEA97541}" type="pres">
      <dgm:prSet presAssocID="{8395D198-8B69-4860-8002-0C29CAB782FB}" presName="box" presStyleLbl="node1" presStyleIdx="1" presStyleCnt="3"/>
      <dgm:spPr/>
      <dgm:t>
        <a:bodyPr/>
        <a:lstStyle/>
        <a:p>
          <a:endParaRPr lang="ru-RU"/>
        </a:p>
      </dgm:t>
    </dgm:pt>
    <dgm:pt modelId="{163351DE-F80D-4CAF-A15F-DF60B989ABE8}" type="pres">
      <dgm:prSet presAssocID="{8395D198-8B69-4860-8002-0C29CAB782FB}" presName="img" presStyleLbl="fgImgPlace1" presStyleIdx="1" presStyleCnt="3" custScaleX="77849" custScaleY="10206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04D8277-88BB-49CC-86A1-24416D6D88BB}" type="pres">
      <dgm:prSet presAssocID="{8395D198-8B69-4860-8002-0C29CAB782F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1CCAE-6819-444E-A3AC-3DC73CD5F02C}" type="pres">
      <dgm:prSet presAssocID="{19953136-0DA4-4686-8155-97C33C3A838D}" presName="spacer" presStyleCnt="0"/>
      <dgm:spPr/>
    </dgm:pt>
    <dgm:pt modelId="{CF6FC674-83C4-426D-8A69-1C84E2842DD1}" type="pres">
      <dgm:prSet presAssocID="{01405892-A078-4073-AF3F-AC6F5DEC6D6A}" presName="comp" presStyleCnt="0"/>
      <dgm:spPr/>
    </dgm:pt>
    <dgm:pt modelId="{409C82B2-22B8-4FE1-BAF3-57E9F7C2E409}" type="pres">
      <dgm:prSet presAssocID="{01405892-A078-4073-AF3F-AC6F5DEC6D6A}" presName="box" presStyleLbl="node1" presStyleIdx="2" presStyleCnt="3"/>
      <dgm:spPr/>
      <dgm:t>
        <a:bodyPr/>
        <a:lstStyle/>
        <a:p>
          <a:endParaRPr lang="ru-RU"/>
        </a:p>
      </dgm:t>
    </dgm:pt>
    <dgm:pt modelId="{6B290A13-D67F-422F-95AC-65E35C75DD45}" type="pres">
      <dgm:prSet presAssocID="{01405892-A078-4073-AF3F-AC6F5DEC6D6A}" presName="img" presStyleLbl="fgImgPlace1" presStyleIdx="2" presStyleCnt="3" custScaleX="77849" custScaleY="11258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52CC447-68B9-46A9-97E0-FDC4B7BB9D8E}" type="pres">
      <dgm:prSet presAssocID="{01405892-A078-4073-AF3F-AC6F5DEC6D6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6017E5-477E-44C0-BED4-CCF5BCEDCB3A}" srcId="{8395D198-8B69-4860-8002-0C29CAB782FB}" destId="{85FE7AF2-7707-49E3-A86D-F8703D536020}" srcOrd="2" destOrd="0" parTransId="{BD199469-1421-400C-AFFD-37EF51F43DDD}" sibTransId="{73D7A953-F3B3-462D-BE86-EF4129FD55E0}"/>
    <dgm:cxn modelId="{6DA93183-3663-4578-B91E-961A071140FC}" type="presOf" srcId="{1D5768EA-F098-4BC2-8D2B-45457DFCC426}" destId="{004D8277-88BB-49CC-86A1-24416D6D88BB}" srcOrd="1" destOrd="1" presId="urn:microsoft.com/office/officeart/2005/8/layout/vList4"/>
    <dgm:cxn modelId="{24E638A1-67DB-4D38-81CA-16BBF781E11F}" srcId="{20C28B37-CBBC-4631-8883-27D6FE114E2C}" destId="{CE5FC119-BB3C-42F9-AC06-710694084F89}" srcOrd="1" destOrd="0" parTransId="{B3190344-3A02-49D4-A69F-40FE27A61AE5}" sibTransId="{F65BAB84-6182-4C57-9ACA-C31984E7B306}"/>
    <dgm:cxn modelId="{38A75E51-ACC6-42D3-A146-3D04613684F1}" type="presOf" srcId="{127D678D-4DFF-49B7-9808-DCF728C8654F}" destId="{004D8277-88BB-49CC-86A1-24416D6D88BB}" srcOrd="1" destOrd="2" presId="urn:microsoft.com/office/officeart/2005/8/layout/vList4"/>
    <dgm:cxn modelId="{E3134ABF-16FC-4FED-A885-8793D4D33BBA}" type="presOf" srcId="{E3236248-9B77-4A84-8087-7ED178B8F4C1}" destId="{32E08B55-24D3-41CB-BEB7-C5D63D97FD42}" srcOrd="0" destOrd="0" presId="urn:microsoft.com/office/officeart/2005/8/layout/vList4"/>
    <dgm:cxn modelId="{765CD176-FE3A-442D-892E-A6C2062BF78F}" srcId="{8395D198-8B69-4860-8002-0C29CAB782FB}" destId="{B20C782D-55ED-47BE-A2CF-D714211D316E}" srcOrd="4" destOrd="0" parTransId="{A9932405-8551-4956-96FE-99F3412FD338}" sibTransId="{EDED8141-555F-4349-BC28-E6FA0BDAF795}"/>
    <dgm:cxn modelId="{5D016669-9657-4560-8E7D-9DF55AA19A17}" type="presOf" srcId="{20C28B37-CBBC-4631-8883-27D6FE114E2C}" destId="{D0AA96A9-1580-450D-84CB-79E6A6C1BF27}" srcOrd="0" destOrd="0" presId="urn:microsoft.com/office/officeart/2005/8/layout/vList4"/>
    <dgm:cxn modelId="{EEDA9732-AC4E-4EEA-95BB-FA6D833397D6}" type="presOf" srcId="{D58EAA5A-7958-42F2-9F92-27B70E95DA0A}" destId="{D0AA96A9-1580-450D-84CB-79E6A6C1BF27}" srcOrd="0" destOrd="1" presId="urn:microsoft.com/office/officeart/2005/8/layout/vList4"/>
    <dgm:cxn modelId="{FEFAAF72-7B72-40FF-8420-EB383F8E1A04}" srcId="{E3236248-9B77-4A84-8087-7ED178B8F4C1}" destId="{8395D198-8B69-4860-8002-0C29CAB782FB}" srcOrd="1" destOrd="0" parTransId="{236A7B00-46C0-47A8-B73A-EA40D286A764}" sibTransId="{19953136-0DA4-4686-8155-97C33C3A838D}"/>
    <dgm:cxn modelId="{1CDBE11B-A2BB-4166-935F-DE693AC6805A}" srcId="{E3236248-9B77-4A84-8087-7ED178B8F4C1}" destId="{20C28B37-CBBC-4631-8883-27D6FE114E2C}" srcOrd="0" destOrd="0" parTransId="{9297ECCD-D3DB-467D-A99F-5D1F127E78ED}" sibTransId="{16349945-B8D5-4402-B96D-0AAB610F24AC}"/>
    <dgm:cxn modelId="{D2B03F80-D13E-45EB-A5D4-70DC4D190D2E}" type="presOf" srcId="{85FE7AF2-7707-49E3-A86D-F8703D536020}" destId="{004D8277-88BB-49CC-86A1-24416D6D88BB}" srcOrd="1" destOrd="3" presId="urn:microsoft.com/office/officeart/2005/8/layout/vList4"/>
    <dgm:cxn modelId="{1A1BE74C-68D6-494E-AE7B-41A8C1CDA753}" srcId="{20C28B37-CBBC-4631-8883-27D6FE114E2C}" destId="{6DA18F6A-DFAA-4224-8F1A-CAF2417CE013}" srcOrd="2" destOrd="0" parTransId="{960ED412-2C9B-4214-B098-F97E0D373B00}" sibTransId="{ED3A81B6-6C4E-424D-B1B6-5293AD9DA133}"/>
    <dgm:cxn modelId="{81F11BA1-A4E8-462B-B136-39C46EA37B2D}" type="presOf" srcId="{63063C4C-FA27-4C01-9618-2E3D4B208C13}" destId="{DAE56A18-FBD1-4791-87B8-EF8AFEA97541}" srcOrd="0" destOrd="4" presId="urn:microsoft.com/office/officeart/2005/8/layout/vList4"/>
    <dgm:cxn modelId="{46DE7820-53B4-4CD4-B6CA-90ED59A5E916}" type="presOf" srcId="{63063C4C-FA27-4C01-9618-2E3D4B208C13}" destId="{004D8277-88BB-49CC-86A1-24416D6D88BB}" srcOrd="1" destOrd="4" presId="urn:microsoft.com/office/officeart/2005/8/layout/vList4"/>
    <dgm:cxn modelId="{DAD4FD25-AA42-4A3E-95AD-DB4A25C6B8CD}" type="presOf" srcId="{D8534FA7-6169-4641-B010-6166357B69FD}" destId="{D0AA96A9-1580-450D-84CB-79E6A6C1BF27}" srcOrd="0" destOrd="4" presId="urn:microsoft.com/office/officeart/2005/8/layout/vList4"/>
    <dgm:cxn modelId="{E15DD81C-6925-4D7D-9CA9-63F79B56A5F0}" srcId="{8395D198-8B69-4860-8002-0C29CAB782FB}" destId="{63063C4C-FA27-4C01-9618-2E3D4B208C13}" srcOrd="3" destOrd="0" parTransId="{F8AC75AA-18EC-4DB6-B763-7B0FD10A3B32}" sibTransId="{D99F7C03-7BEC-4107-A9F8-F0129310510E}"/>
    <dgm:cxn modelId="{5FEBAF34-975C-45BA-9AA1-ABDB87DC2DDD}" type="presOf" srcId="{CE5FC119-BB3C-42F9-AC06-710694084F89}" destId="{4CD200F8-53B3-49C9-B4AC-CC4D80C8930D}" srcOrd="1" destOrd="2" presId="urn:microsoft.com/office/officeart/2005/8/layout/vList4"/>
    <dgm:cxn modelId="{5EBD08A4-5FBF-44EE-94CA-816BD631D559}" type="presOf" srcId="{20C28B37-CBBC-4631-8883-27D6FE114E2C}" destId="{4CD200F8-53B3-49C9-B4AC-CC4D80C8930D}" srcOrd="1" destOrd="0" presId="urn:microsoft.com/office/officeart/2005/8/layout/vList4"/>
    <dgm:cxn modelId="{EFC1C56F-48DB-4627-9DC1-BECBC55D18AF}" type="presOf" srcId="{127D678D-4DFF-49B7-9808-DCF728C8654F}" destId="{DAE56A18-FBD1-4791-87B8-EF8AFEA97541}" srcOrd="0" destOrd="2" presId="urn:microsoft.com/office/officeart/2005/8/layout/vList4"/>
    <dgm:cxn modelId="{51A99BBF-82AF-4A01-AB55-8FC0EACA9186}" srcId="{E3236248-9B77-4A84-8087-7ED178B8F4C1}" destId="{01405892-A078-4073-AF3F-AC6F5DEC6D6A}" srcOrd="2" destOrd="0" parTransId="{D8589905-D1DD-49D2-AF23-D5533216F0CD}" sibTransId="{080BB310-2DE3-461A-885A-879DF29D7296}"/>
    <dgm:cxn modelId="{3669066D-3ED5-4E49-BD73-335506BE4E96}" srcId="{8395D198-8B69-4860-8002-0C29CAB782FB}" destId="{127D678D-4DFF-49B7-9808-DCF728C8654F}" srcOrd="1" destOrd="0" parTransId="{38AC901B-6B21-464E-BFE5-A842408D38CB}" sibTransId="{89822F7A-ED88-4994-9378-AB6CAE81FC14}"/>
    <dgm:cxn modelId="{1F1846DE-9194-4AFF-9A63-FE036CC78F11}" type="presOf" srcId="{D58EAA5A-7958-42F2-9F92-27B70E95DA0A}" destId="{4CD200F8-53B3-49C9-B4AC-CC4D80C8930D}" srcOrd="1" destOrd="1" presId="urn:microsoft.com/office/officeart/2005/8/layout/vList4"/>
    <dgm:cxn modelId="{FC3E66A3-ED3C-4BC7-B40B-0E6E7C498FB6}" srcId="{20C28B37-CBBC-4631-8883-27D6FE114E2C}" destId="{D8534FA7-6169-4641-B010-6166357B69FD}" srcOrd="3" destOrd="0" parTransId="{94E12497-2ADB-4D11-AB17-6FC17602F810}" sibTransId="{F872C61E-D8DF-418E-8EFE-8FD92FB3C138}"/>
    <dgm:cxn modelId="{C85C7839-4802-4B8C-AF5C-D4F9705A1625}" type="presOf" srcId="{8395D198-8B69-4860-8002-0C29CAB782FB}" destId="{DAE56A18-FBD1-4791-87B8-EF8AFEA97541}" srcOrd="0" destOrd="0" presId="urn:microsoft.com/office/officeart/2005/8/layout/vList4"/>
    <dgm:cxn modelId="{DBC0E94D-6DC1-41CA-BFA4-B05BE4B0165D}" type="presOf" srcId="{8395D198-8B69-4860-8002-0C29CAB782FB}" destId="{004D8277-88BB-49CC-86A1-24416D6D88BB}" srcOrd="1" destOrd="0" presId="urn:microsoft.com/office/officeart/2005/8/layout/vList4"/>
    <dgm:cxn modelId="{1224B3BF-ECB5-41F9-82A1-0F87F5291CB1}" type="presOf" srcId="{6DA18F6A-DFAA-4224-8F1A-CAF2417CE013}" destId="{D0AA96A9-1580-450D-84CB-79E6A6C1BF27}" srcOrd="0" destOrd="3" presId="urn:microsoft.com/office/officeart/2005/8/layout/vList4"/>
    <dgm:cxn modelId="{C58FC13C-7D26-4125-A4AB-F44EB9981E91}" type="presOf" srcId="{85FE7AF2-7707-49E3-A86D-F8703D536020}" destId="{DAE56A18-FBD1-4791-87B8-EF8AFEA97541}" srcOrd="0" destOrd="3" presId="urn:microsoft.com/office/officeart/2005/8/layout/vList4"/>
    <dgm:cxn modelId="{BB81A9E1-CDD0-4D05-B589-FA1D6F088BD9}" srcId="{20C28B37-CBBC-4631-8883-27D6FE114E2C}" destId="{D58EAA5A-7958-42F2-9F92-27B70E95DA0A}" srcOrd="0" destOrd="0" parTransId="{AB849625-6ED0-4ABF-8C8D-29A4B8A205A6}" sibTransId="{DF595781-1094-4EA8-968D-FE57F3D91A78}"/>
    <dgm:cxn modelId="{B8077094-41F3-4A3F-BA40-6979A460F67C}" type="presOf" srcId="{CE5FC119-BB3C-42F9-AC06-710694084F89}" destId="{D0AA96A9-1580-450D-84CB-79E6A6C1BF27}" srcOrd="0" destOrd="2" presId="urn:microsoft.com/office/officeart/2005/8/layout/vList4"/>
    <dgm:cxn modelId="{F010B4EB-7A93-4B8B-AE73-74ADDE9EA33B}" type="presOf" srcId="{B20C782D-55ED-47BE-A2CF-D714211D316E}" destId="{004D8277-88BB-49CC-86A1-24416D6D88BB}" srcOrd="1" destOrd="5" presId="urn:microsoft.com/office/officeart/2005/8/layout/vList4"/>
    <dgm:cxn modelId="{BC866CF6-22A6-4FC9-9605-D6462FA4420B}" type="presOf" srcId="{01405892-A078-4073-AF3F-AC6F5DEC6D6A}" destId="{652CC447-68B9-46A9-97E0-FDC4B7BB9D8E}" srcOrd="1" destOrd="0" presId="urn:microsoft.com/office/officeart/2005/8/layout/vList4"/>
    <dgm:cxn modelId="{71828B35-17C5-4FC8-A2F9-D6CC867ABD0D}" srcId="{8395D198-8B69-4860-8002-0C29CAB782FB}" destId="{1D5768EA-F098-4BC2-8D2B-45457DFCC426}" srcOrd="0" destOrd="0" parTransId="{163EF2CB-3F5A-4E71-BA9F-B5914D052D7B}" sibTransId="{8D033286-635E-4BD6-8D18-A5E123B51912}"/>
    <dgm:cxn modelId="{7D64F205-3F53-414B-BD86-2537B7198DE1}" type="presOf" srcId="{B20C782D-55ED-47BE-A2CF-D714211D316E}" destId="{DAE56A18-FBD1-4791-87B8-EF8AFEA97541}" srcOrd="0" destOrd="5" presId="urn:microsoft.com/office/officeart/2005/8/layout/vList4"/>
    <dgm:cxn modelId="{963B81C9-CF27-4CAA-8C25-F95E16D69149}" type="presOf" srcId="{1D5768EA-F098-4BC2-8D2B-45457DFCC426}" destId="{DAE56A18-FBD1-4791-87B8-EF8AFEA97541}" srcOrd="0" destOrd="1" presId="urn:microsoft.com/office/officeart/2005/8/layout/vList4"/>
    <dgm:cxn modelId="{5D7C7304-86BE-4743-B30C-14862AC36CDE}" type="presOf" srcId="{01405892-A078-4073-AF3F-AC6F5DEC6D6A}" destId="{409C82B2-22B8-4FE1-BAF3-57E9F7C2E409}" srcOrd="0" destOrd="0" presId="urn:microsoft.com/office/officeart/2005/8/layout/vList4"/>
    <dgm:cxn modelId="{FC00401D-F994-4547-A7E7-7CD6B91D4B04}" type="presOf" srcId="{6DA18F6A-DFAA-4224-8F1A-CAF2417CE013}" destId="{4CD200F8-53B3-49C9-B4AC-CC4D80C8930D}" srcOrd="1" destOrd="3" presId="urn:microsoft.com/office/officeart/2005/8/layout/vList4"/>
    <dgm:cxn modelId="{153ACAD8-A6CE-44C0-9561-07F241D3BF7C}" type="presOf" srcId="{D8534FA7-6169-4641-B010-6166357B69FD}" destId="{4CD200F8-53B3-49C9-B4AC-CC4D80C8930D}" srcOrd="1" destOrd="4" presId="urn:microsoft.com/office/officeart/2005/8/layout/vList4"/>
    <dgm:cxn modelId="{B9405975-9032-46F1-85F0-202297CE2CD9}" type="presParOf" srcId="{32E08B55-24D3-41CB-BEB7-C5D63D97FD42}" destId="{4D86465E-E2EE-4535-830E-89B0D648B5A9}" srcOrd="0" destOrd="0" presId="urn:microsoft.com/office/officeart/2005/8/layout/vList4"/>
    <dgm:cxn modelId="{67CFC97F-664C-423C-8569-58F575687976}" type="presParOf" srcId="{4D86465E-E2EE-4535-830E-89B0D648B5A9}" destId="{D0AA96A9-1580-450D-84CB-79E6A6C1BF27}" srcOrd="0" destOrd="0" presId="urn:microsoft.com/office/officeart/2005/8/layout/vList4"/>
    <dgm:cxn modelId="{72B8E527-576B-4C02-9C66-BBDEC22F26F6}" type="presParOf" srcId="{4D86465E-E2EE-4535-830E-89B0D648B5A9}" destId="{EA3FA47F-CED0-42CD-BE44-EECC1C9EE663}" srcOrd="1" destOrd="0" presId="urn:microsoft.com/office/officeart/2005/8/layout/vList4"/>
    <dgm:cxn modelId="{F07FE337-FA34-4A39-9039-CE7985A90C1B}" type="presParOf" srcId="{4D86465E-E2EE-4535-830E-89B0D648B5A9}" destId="{4CD200F8-53B3-49C9-B4AC-CC4D80C8930D}" srcOrd="2" destOrd="0" presId="urn:microsoft.com/office/officeart/2005/8/layout/vList4"/>
    <dgm:cxn modelId="{3D3E7A39-5FE4-463E-9D51-D5B927AF997F}" type="presParOf" srcId="{32E08B55-24D3-41CB-BEB7-C5D63D97FD42}" destId="{22D8D02D-8044-4713-8D4E-1CCC9FFD8994}" srcOrd="1" destOrd="0" presId="urn:microsoft.com/office/officeart/2005/8/layout/vList4"/>
    <dgm:cxn modelId="{BC5E5CAB-F2BA-4B38-8FE8-E016B0CA99C9}" type="presParOf" srcId="{32E08B55-24D3-41CB-BEB7-C5D63D97FD42}" destId="{F5D51D30-19C7-4370-99E6-67800CE48731}" srcOrd="2" destOrd="0" presId="urn:microsoft.com/office/officeart/2005/8/layout/vList4"/>
    <dgm:cxn modelId="{DB0050EE-B38A-4C4F-9D6B-A36025D164D3}" type="presParOf" srcId="{F5D51D30-19C7-4370-99E6-67800CE48731}" destId="{DAE56A18-FBD1-4791-87B8-EF8AFEA97541}" srcOrd="0" destOrd="0" presId="urn:microsoft.com/office/officeart/2005/8/layout/vList4"/>
    <dgm:cxn modelId="{7CB892F6-43DB-49EF-B82F-544714B47192}" type="presParOf" srcId="{F5D51D30-19C7-4370-99E6-67800CE48731}" destId="{163351DE-F80D-4CAF-A15F-DF60B989ABE8}" srcOrd="1" destOrd="0" presId="urn:microsoft.com/office/officeart/2005/8/layout/vList4"/>
    <dgm:cxn modelId="{1B099DBF-8455-4E8D-B2A1-51E8B34EDDAB}" type="presParOf" srcId="{F5D51D30-19C7-4370-99E6-67800CE48731}" destId="{004D8277-88BB-49CC-86A1-24416D6D88BB}" srcOrd="2" destOrd="0" presId="urn:microsoft.com/office/officeart/2005/8/layout/vList4"/>
    <dgm:cxn modelId="{EB9134D7-ED9B-422E-9E69-AA048F5B36CA}" type="presParOf" srcId="{32E08B55-24D3-41CB-BEB7-C5D63D97FD42}" destId="{7391CCAE-6819-444E-A3AC-3DC73CD5F02C}" srcOrd="3" destOrd="0" presId="urn:microsoft.com/office/officeart/2005/8/layout/vList4"/>
    <dgm:cxn modelId="{88D6B94B-385D-4E34-9DF4-BA255C72244E}" type="presParOf" srcId="{32E08B55-24D3-41CB-BEB7-C5D63D97FD42}" destId="{CF6FC674-83C4-426D-8A69-1C84E2842DD1}" srcOrd="4" destOrd="0" presId="urn:microsoft.com/office/officeart/2005/8/layout/vList4"/>
    <dgm:cxn modelId="{B27B52D6-1307-40C8-9127-919D75F7F876}" type="presParOf" srcId="{CF6FC674-83C4-426D-8A69-1C84E2842DD1}" destId="{409C82B2-22B8-4FE1-BAF3-57E9F7C2E409}" srcOrd="0" destOrd="0" presId="urn:microsoft.com/office/officeart/2005/8/layout/vList4"/>
    <dgm:cxn modelId="{D0DE8999-3D81-4B9E-9EFE-FF765B0C6AD1}" type="presParOf" srcId="{CF6FC674-83C4-426D-8A69-1C84E2842DD1}" destId="{6B290A13-D67F-422F-95AC-65E35C75DD45}" srcOrd="1" destOrd="0" presId="urn:microsoft.com/office/officeart/2005/8/layout/vList4"/>
    <dgm:cxn modelId="{1A39AD4C-8FDB-4390-BFE2-09A42492F10B}" type="presParOf" srcId="{CF6FC674-83C4-426D-8A69-1C84E2842DD1}" destId="{652CC447-68B9-46A9-97E0-FDC4B7BB9D8E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строительного мусора – 160 м3 – в сумме 73 000 руб. 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24 м3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900" dirty="0" smtClean="0"/>
            <a:t>Замена доводчиков </a:t>
          </a:r>
          <a:endParaRPr lang="ru-RU" sz="19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Установка урн, дорожек </a:t>
          </a:r>
          <a:endParaRPr lang="ru-RU" sz="19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4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4" custLinFactNeighborX="16667" custLinFactNeighborY="-43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4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4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07D37B3-47DC-4DA4-86A5-100769580FEF}" type="presOf" srcId="{CCD476F6-6877-4919-A49C-D945C7381B81}" destId="{BDA68A23-47FE-4E0D-8CA0-85D512D9F1E8}" srcOrd="0" destOrd="0" presId="urn:microsoft.com/office/officeart/2005/8/layout/list1"/>
    <dgm:cxn modelId="{DEAE09CA-87B8-4E72-8189-1959E506703C}" type="presOf" srcId="{A4BFDE4F-2DC7-4686-BFF5-F370918F53C4}" destId="{83C0D5F3-B789-4DB5-8D5D-0958C6C62D3A}" srcOrd="0" destOrd="0" presId="urn:microsoft.com/office/officeart/2005/8/layout/list1"/>
    <dgm:cxn modelId="{898E863B-ADA3-4FFD-AD65-8955EB5A0844}" type="presOf" srcId="{20973DF9-4129-43CB-85C8-FFE85863BF7A}" destId="{6201BCC1-17B8-409E-9ADD-3288BC80A385}" srcOrd="0" destOrd="0" presId="urn:microsoft.com/office/officeart/2005/8/layout/list1"/>
    <dgm:cxn modelId="{D5826BFC-ABA3-43C8-B61A-2977E43A6107}" type="presOf" srcId="{35219D1D-DA7A-4234-9811-7F49A1C6E08B}" destId="{F3BEBE99-FF44-4F84-8734-B4D7D945706F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D04D14DF-BF15-4C14-989C-6245091CED23}" type="presOf" srcId="{807DD80D-8810-46D8-87AB-EF65FF20CCF1}" destId="{37BF2B53-D774-4C34-BA48-067CE276190D}" srcOrd="0" destOrd="0" presId="urn:microsoft.com/office/officeart/2005/8/layout/list1"/>
    <dgm:cxn modelId="{6B962E1E-BB25-46F2-96F4-F4CDF22944BB}" type="presOf" srcId="{CCD476F6-6877-4919-A49C-D945C7381B81}" destId="{B9B85A93-C269-474C-80F0-3453D9E3F265}" srcOrd="1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DAAAEA9C-C582-40A5-9868-B33840F85020}" type="presOf" srcId="{35219D1D-DA7A-4234-9811-7F49A1C6E08B}" destId="{23011221-5C6A-4B74-A27C-EBE08ED76F88}" srcOrd="1" destOrd="0" presId="urn:microsoft.com/office/officeart/2005/8/layout/list1"/>
    <dgm:cxn modelId="{BED2B214-DDBE-4FA8-98CC-300A31EF7855}" type="presOf" srcId="{807DD80D-8810-46D8-87AB-EF65FF20CCF1}" destId="{D6EEC26F-4767-4A1D-BF62-991E98F63CE2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011AEAB7-AD42-49BC-BEF1-C53A7BE09ABD}" type="presOf" srcId="{20973DF9-4129-43CB-85C8-FFE85863BF7A}" destId="{324E0A38-8F27-40B1-A27F-175861C150D2}" srcOrd="1" destOrd="0" presId="urn:microsoft.com/office/officeart/2005/8/layout/list1"/>
    <dgm:cxn modelId="{511AF9AD-9193-49CF-9ADE-10863C074ADB}" type="presParOf" srcId="{83C0D5F3-B789-4DB5-8D5D-0958C6C62D3A}" destId="{43F5F80D-911F-4180-A155-5C3C14AD3452}" srcOrd="0" destOrd="0" presId="urn:microsoft.com/office/officeart/2005/8/layout/list1"/>
    <dgm:cxn modelId="{3FC83988-2CD9-420F-B4A0-4DAF5E2EEE49}" type="presParOf" srcId="{43F5F80D-911F-4180-A155-5C3C14AD3452}" destId="{6201BCC1-17B8-409E-9ADD-3288BC80A385}" srcOrd="0" destOrd="0" presId="urn:microsoft.com/office/officeart/2005/8/layout/list1"/>
    <dgm:cxn modelId="{2F7261D3-1EF5-45D7-B6E4-A4AAF6965900}" type="presParOf" srcId="{43F5F80D-911F-4180-A155-5C3C14AD3452}" destId="{324E0A38-8F27-40B1-A27F-175861C150D2}" srcOrd="1" destOrd="0" presId="urn:microsoft.com/office/officeart/2005/8/layout/list1"/>
    <dgm:cxn modelId="{BC3FC402-080F-4504-AE62-3F2B3F1FB216}" type="presParOf" srcId="{83C0D5F3-B789-4DB5-8D5D-0958C6C62D3A}" destId="{946C3B80-D6B7-49B9-9041-77C18CC69B3D}" srcOrd="1" destOrd="0" presId="urn:microsoft.com/office/officeart/2005/8/layout/list1"/>
    <dgm:cxn modelId="{9CE6B75B-046E-4995-90C2-DB4662D69450}" type="presParOf" srcId="{83C0D5F3-B789-4DB5-8D5D-0958C6C62D3A}" destId="{358FF3AC-D5C0-4F4D-8611-7C00824D2727}" srcOrd="2" destOrd="0" presId="urn:microsoft.com/office/officeart/2005/8/layout/list1"/>
    <dgm:cxn modelId="{6439538A-8232-4A46-89CC-0CB898CF0458}" type="presParOf" srcId="{83C0D5F3-B789-4DB5-8D5D-0958C6C62D3A}" destId="{C485CE4D-567D-4287-AF49-39A9446C813C}" srcOrd="3" destOrd="0" presId="urn:microsoft.com/office/officeart/2005/8/layout/list1"/>
    <dgm:cxn modelId="{E44FC3F6-52E4-4063-9A3E-360046DE86FC}" type="presParOf" srcId="{83C0D5F3-B789-4DB5-8D5D-0958C6C62D3A}" destId="{5D167D9F-2364-495B-92C0-EE3D56174D16}" srcOrd="4" destOrd="0" presId="urn:microsoft.com/office/officeart/2005/8/layout/list1"/>
    <dgm:cxn modelId="{AB0E21FA-684F-444B-9720-AA564ED793C9}" type="presParOf" srcId="{5D167D9F-2364-495B-92C0-EE3D56174D16}" destId="{37BF2B53-D774-4C34-BA48-067CE276190D}" srcOrd="0" destOrd="0" presId="urn:microsoft.com/office/officeart/2005/8/layout/list1"/>
    <dgm:cxn modelId="{F5F17601-81E6-47CA-A3A3-DEC106F47BF1}" type="presParOf" srcId="{5D167D9F-2364-495B-92C0-EE3D56174D16}" destId="{D6EEC26F-4767-4A1D-BF62-991E98F63CE2}" srcOrd="1" destOrd="0" presId="urn:microsoft.com/office/officeart/2005/8/layout/list1"/>
    <dgm:cxn modelId="{5376CC0F-F8D7-472E-83E3-A7720668006A}" type="presParOf" srcId="{83C0D5F3-B789-4DB5-8D5D-0958C6C62D3A}" destId="{82976242-D3D8-4122-8333-091C057CE8CA}" srcOrd="5" destOrd="0" presId="urn:microsoft.com/office/officeart/2005/8/layout/list1"/>
    <dgm:cxn modelId="{08B9C5EE-FA60-4550-93AB-A82DD582D2EE}" type="presParOf" srcId="{83C0D5F3-B789-4DB5-8D5D-0958C6C62D3A}" destId="{471CA157-976A-4D76-B7FE-FAAE00B681CE}" srcOrd="6" destOrd="0" presId="urn:microsoft.com/office/officeart/2005/8/layout/list1"/>
    <dgm:cxn modelId="{D7901B96-2263-4F1F-B714-4EB5865EE930}" type="presParOf" srcId="{83C0D5F3-B789-4DB5-8D5D-0958C6C62D3A}" destId="{32AC3263-24ED-45C4-BDE2-AB9B1420375E}" srcOrd="7" destOrd="0" presId="urn:microsoft.com/office/officeart/2005/8/layout/list1"/>
    <dgm:cxn modelId="{FBC7ADA9-2A9F-4478-AAE2-C8E7746565CB}" type="presParOf" srcId="{83C0D5F3-B789-4DB5-8D5D-0958C6C62D3A}" destId="{CF5D7DD0-A6B8-4CFB-8C2A-9DFD8FAE59B5}" srcOrd="8" destOrd="0" presId="urn:microsoft.com/office/officeart/2005/8/layout/list1"/>
    <dgm:cxn modelId="{6AEB0F97-0DDB-4D5F-AAF9-6C65CFF888C0}" type="presParOf" srcId="{CF5D7DD0-A6B8-4CFB-8C2A-9DFD8FAE59B5}" destId="{BDA68A23-47FE-4E0D-8CA0-85D512D9F1E8}" srcOrd="0" destOrd="0" presId="urn:microsoft.com/office/officeart/2005/8/layout/list1"/>
    <dgm:cxn modelId="{E4CEC3A0-A90F-46C6-BD09-F89737C64937}" type="presParOf" srcId="{CF5D7DD0-A6B8-4CFB-8C2A-9DFD8FAE59B5}" destId="{B9B85A93-C269-474C-80F0-3453D9E3F265}" srcOrd="1" destOrd="0" presId="urn:microsoft.com/office/officeart/2005/8/layout/list1"/>
    <dgm:cxn modelId="{5B0DA15C-AE01-460C-B804-AA15608B5D02}" type="presParOf" srcId="{83C0D5F3-B789-4DB5-8D5D-0958C6C62D3A}" destId="{C38AC30E-44DE-4345-90F7-B4FC4B7A54F6}" srcOrd="9" destOrd="0" presId="urn:microsoft.com/office/officeart/2005/8/layout/list1"/>
    <dgm:cxn modelId="{497539F9-6479-4DBD-8154-034A46ED8BAD}" type="presParOf" srcId="{83C0D5F3-B789-4DB5-8D5D-0958C6C62D3A}" destId="{6193B41C-E75F-4D40-804C-B5F45FED8ECE}" srcOrd="10" destOrd="0" presId="urn:microsoft.com/office/officeart/2005/8/layout/list1"/>
    <dgm:cxn modelId="{FDB8ED59-CAEF-4675-8E5C-6F6A0A77F9EB}" type="presParOf" srcId="{83C0D5F3-B789-4DB5-8D5D-0958C6C62D3A}" destId="{711F50AA-B432-4A73-AEF5-6DA1123E829A}" srcOrd="11" destOrd="0" presId="urn:microsoft.com/office/officeart/2005/8/layout/list1"/>
    <dgm:cxn modelId="{27544309-6198-4C9A-AAD2-2C6DBBDA00C2}" type="presParOf" srcId="{83C0D5F3-B789-4DB5-8D5D-0958C6C62D3A}" destId="{BDBC1741-3879-403C-AAE5-A77F3711B338}" srcOrd="12" destOrd="0" presId="urn:microsoft.com/office/officeart/2005/8/layout/list1"/>
    <dgm:cxn modelId="{62D06571-11B5-4542-A0C7-5F07D7F8EB2E}" type="presParOf" srcId="{BDBC1741-3879-403C-AAE5-A77F3711B338}" destId="{F3BEBE99-FF44-4F84-8734-B4D7D945706F}" srcOrd="0" destOrd="0" presId="urn:microsoft.com/office/officeart/2005/8/layout/list1"/>
    <dgm:cxn modelId="{97C3598C-018B-4D6E-B24E-EBA4E8D73E3F}" type="presParOf" srcId="{BDBC1741-3879-403C-AAE5-A77F3711B338}" destId="{23011221-5C6A-4B74-A27C-EBE08ED76F88}" srcOrd="1" destOrd="0" presId="urn:microsoft.com/office/officeart/2005/8/layout/list1"/>
    <dgm:cxn modelId="{035FE2A0-F5AB-4FF6-8E8B-86AD48EDCADC}" type="presParOf" srcId="{83C0D5F3-B789-4DB5-8D5D-0958C6C62D3A}" destId="{3272369A-5468-42D0-A591-712C131DDBF6}" srcOrd="13" destOrd="0" presId="urn:microsoft.com/office/officeart/2005/8/layout/list1"/>
    <dgm:cxn modelId="{E921904D-31A1-4B36-8B4E-CF82EB42735D}" type="presParOf" srcId="{83C0D5F3-B789-4DB5-8D5D-0958C6C62D3A}" destId="{F5B70FC5-92BB-4730-BC92-73562B86A22B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B06B88-5047-4E60-82A6-2AAA72640FD6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3B7F97-EAF5-47C8-B2CF-0E21CD517C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571876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ООО УК «АЛЬТАИР» </a:t>
            </a:r>
            <a:br>
              <a:rPr lang="ru-RU" dirty="0" smtClean="0"/>
            </a:br>
            <a:r>
              <a:rPr lang="ru-RU" dirty="0" smtClean="0"/>
              <a:t>за 2015 год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МКД: 203 </a:t>
            </a:r>
            <a:r>
              <a:rPr lang="ru-RU" b="1" dirty="0" err="1" smtClean="0"/>
              <a:t>мкр</a:t>
            </a:r>
            <a:r>
              <a:rPr lang="ru-RU" b="1" dirty="0" smtClean="0"/>
              <a:t>. корпус 7 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357298"/>
          <a:ext cx="8286808" cy="4857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44"/>
                <a:gridCol w="2485505"/>
                <a:gridCol w="2346706"/>
                <a:gridCol w="3080053"/>
              </a:tblGrid>
              <a:tr h="119453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06181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538 849,40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532 093,06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1061811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85 059,10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82 572,36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4778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116 965,25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114 927,35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106181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212 547,75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208 927,35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214422"/>
          <a:ext cx="8501124" cy="5098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24"/>
                <a:gridCol w="4250591"/>
                <a:gridCol w="2833709"/>
              </a:tblGrid>
              <a:tr h="531855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Общая информация по начислению и объему коммунальных</a:t>
                      </a:r>
                      <a:r>
                        <a:rPr lang="ru-RU" baseline="0" dirty="0" smtClean="0"/>
                        <a:t> услуг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574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baseline="0" dirty="0" err="1" smtClean="0"/>
                        <a:t>п</a:t>
                      </a:r>
                      <a:r>
                        <a:rPr lang="ru-RU" b="1" baseline="0" dirty="0" smtClean="0"/>
                        <a:t>/</a:t>
                      </a:r>
                      <a:r>
                        <a:rPr lang="ru-RU" b="1" baseline="0" dirty="0" err="1" smtClean="0"/>
                        <a:t>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Наименование коммунальной</a:t>
                      </a:r>
                      <a:r>
                        <a:rPr lang="ru-RU" b="1" baseline="0" dirty="0" smtClean="0"/>
                        <a:t>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Начислено потребителям (руб.)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37 715,72 </a:t>
                      </a:r>
                      <a:endParaRPr lang="ru-RU" dirty="0"/>
                    </a:p>
                  </a:txBody>
                  <a:tcPr/>
                </a:tc>
              </a:tr>
              <a:tr h="47133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57 187,84 </a:t>
                      </a:r>
                      <a:endParaRPr lang="ru-RU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1 989 349,6</a:t>
                      </a:r>
                      <a:r>
                        <a:rPr lang="ru-RU" dirty="0"/>
                        <a:t>4</a:t>
                      </a:r>
                      <a:endParaRPr lang="ru-RU" dirty="0" smtClean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35 779,73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174 390,25</a:t>
                      </a:r>
                      <a:endParaRPr lang="ru-RU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9883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Задолженность потребителей на конец периода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399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682 826,02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142984"/>
            <a:ext cx="835824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2600" b="1" dirty="0" smtClean="0"/>
              <a:t>	В период с 07 августа 2015 по 31 декабря 2015 г. </a:t>
            </a:r>
          </a:p>
          <a:p>
            <a:pPr lvl="1" algn="just"/>
            <a:r>
              <a:rPr lang="ru-RU" sz="2600" b="1" dirty="0" smtClean="0"/>
              <a:t>В адрес УК «Альтаир» поступило следующее количество заявок от жильцов МКД расположенного по адресу: 203 </a:t>
            </a:r>
            <a:r>
              <a:rPr lang="ru-RU" sz="2600" b="1" dirty="0" err="1" smtClean="0"/>
              <a:t>мкр</a:t>
            </a:r>
            <a:r>
              <a:rPr lang="ru-RU" sz="2600" b="1" dirty="0" smtClean="0"/>
              <a:t>. корпус 7:  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Сантехнические – 213</a:t>
            </a:r>
          </a:p>
          <a:p>
            <a:pPr marL="514350" indent="-514350"/>
            <a:r>
              <a:rPr lang="ru-RU" sz="2600" dirty="0" smtClean="0"/>
              <a:t>1.1 внутриквартирные: 206</a:t>
            </a:r>
          </a:p>
          <a:p>
            <a:pPr marL="514350" indent="-514350"/>
            <a:r>
              <a:rPr lang="ru-RU" sz="2600" dirty="0" smtClean="0"/>
              <a:t>1.2. внутриквартирные платные: 1</a:t>
            </a:r>
          </a:p>
          <a:p>
            <a:pPr marL="514350" indent="-514350"/>
            <a:r>
              <a:rPr lang="ru-RU" sz="2600" dirty="0" smtClean="0"/>
              <a:t>1.3.общедомовые: 6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Электротехнические – 24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Плотницкие работы – 9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Содержание дворовой территории – 0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Уборка лестничных клеток – 9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Благоустройство территории –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85720" y="1285860"/>
          <a:ext cx="8643998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214282" y="1214422"/>
          <a:ext cx="8715436" cy="500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dirty="0" smtClean="0"/>
              <a:t>Отчет деятельности по управлению, содержанию и текущему ремонту</a:t>
            </a:r>
            <a:endParaRPr lang="ru-RU" sz="25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1142984"/>
          <a:ext cx="8929718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Отчет деятельности по благоустройству и </a:t>
            </a:r>
            <a:br>
              <a:rPr lang="ru-RU" b="1" dirty="0" smtClean="0"/>
            </a:br>
            <a:r>
              <a:rPr lang="ru-RU" b="1" dirty="0" smtClean="0"/>
              <a:t>сан. очистке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285860"/>
          <a:ext cx="850112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631400"/>
          <a:ext cx="8358246" cy="4120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326"/>
                <a:gridCol w="4152838"/>
                <a:gridCol w="2786082"/>
              </a:tblGrid>
              <a:tr h="823516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1 078 979,90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546 886,84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532 093,06 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357297"/>
          <a:ext cx="8429684" cy="514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83237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266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830 863,01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98264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830 863,01 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89245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58266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82666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687849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248 116,89</a:t>
                      </a:r>
                      <a:r>
                        <a:rPr lang="ru-RU" baseline="0" dirty="0" smtClean="0"/>
                        <a:t> 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675</TotalTime>
  <Words>534</Words>
  <Application>Microsoft Office PowerPoint</Application>
  <PresentationFormat>Экран (4:3)</PresentationFormat>
  <Paragraphs>129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ОТЧЕТ ДЕЯТЕЛЬНОСТИ  ООО УК «АЛЬТАИР»  за 2015 год </vt:lpstr>
      <vt:lpstr>Оглавление</vt:lpstr>
      <vt:lpstr>Отчет деятельности службы АДС за 2015 год</vt:lpstr>
      <vt:lpstr>Отчет деятельности службы АДС за 2015 год</vt:lpstr>
      <vt:lpstr>Отчет деятельности службы АДС за 2015 год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Админ</cp:lastModifiedBy>
  <cp:revision>24</cp:revision>
  <dcterms:created xsi:type="dcterms:W3CDTF">2016-02-04T00:16:06Z</dcterms:created>
  <dcterms:modified xsi:type="dcterms:W3CDTF">2016-02-05T08:43:57Z</dcterms:modified>
</cp:coreProperties>
</file>