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Ларионова 6</a:t>
            </a:r>
            <a:endParaRPr lang="ru-RU" dirty="0"/>
          </a:p>
        </c:rich>
      </c:tx>
      <c:layout>
        <c:manualLayout>
          <c:xMode val="edge"/>
          <c:yMode val="edge"/>
          <c:x val="0.16740960563575991"/>
          <c:y val="0"/>
        </c:manualLayout>
      </c:layout>
    </c:title>
    <c:view3D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Ларионова 6</c:v>
                </c:pt>
              </c:strCache>
            </c:strRef>
          </c:tx>
          <c:explosion val="25"/>
          <c:dLbls>
            <c:dLbl>
              <c:idx val="2"/>
              <c:layout>
                <c:manualLayout>
                  <c:x val="-0.16998189572309802"/>
                  <c:y val="-6.2857652789831811E-2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4.9234352917266806E-2"/>
                  <c:y val="-3.2754976343122716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4.1375686557522592E-2"/>
                  <c:y val="0.50713030879923793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Сант. </c:v>
                </c:pt>
                <c:pt idx="1">
                  <c:v>Элект.</c:v>
                </c:pt>
                <c:pt idx="2">
                  <c:v>Плотн.</c:v>
                </c:pt>
                <c:pt idx="3">
                  <c:v>Двор </c:v>
                </c:pt>
                <c:pt idx="4">
                  <c:v>Уборка МОП</c:v>
                </c:pt>
                <c:pt idx="5">
                  <c:v>Благоуст.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18</c:v>
                </c:pt>
                <c:pt idx="1">
                  <c:v>17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Ларионова 8</a:t>
            </a:r>
            <a:endParaRPr lang="ru-RU" dirty="0"/>
          </a:p>
        </c:rich>
      </c:tx>
      <c:layout>
        <c:manualLayout>
          <c:xMode val="edge"/>
          <c:yMode val="edge"/>
          <c:x val="0.16740960563575982"/>
          <c:y val="0"/>
        </c:manualLayout>
      </c:layout>
    </c:title>
    <c:view3D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Ларионова 8</c:v>
                </c:pt>
              </c:strCache>
            </c:strRef>
          </c:tx>
          <c:explosion val="25"/>
          <c:dLbls>
            <c:dLbl>
              <c:idx val="4"/>
              <c:layout>
                <c:manualLayout>
                  <c:x val="0.19217492920564097"/>
                  <c:y val="-6.1754598393012117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0.40626266962390617"/>
                  <c:y val="-1.7310465018617563E-2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Сант.</c:v>
                </c:pt>
                <c:pt idx="1">
                  <c:v>Элект.</c:v>
                </c:pt>
                <c:pt idx="2">
                  <c:v>Плотн.</c:v>
                </c:pt>
                <c:pt idx="3">
                  <c:v>Двор </c:v>
                </c:pt>
                <c:pt idx="4">
                  <c:v>Уборка МОП</c:v>
                </c:pt>
                <c:pt idx="5">
                  <c:v>Благоуст.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37</c:v>
                </c:pt>
                <c:pt idx="1">
                  <c:v>14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Ларионова 10</a:t>
            </a:r>
            <a:endParaRPr lang="ru-RU" dirty="0"/>
          </a:p>
        </c:rich>
      </c:tx>
      <c:layout>
        <c:manualLayout>
          <c:xMode val="edge"/>
          <c:yMode val="edge"/>
          <c:x val="0.10997400650806402"/>
          <c:y val="0"/>
        </c:manualLayout>
      </c:layout>
    </c:title>
    <c:view3D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Ларионова 10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0.13567773669260272"/>
                  <c:y val="0.40234683139472688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-0.22004083153331463"/>
                  <c:y val="0.23385930704205871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0.27841093494177288"/>
                  <c:y val="-7.3897163607190772E-2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Сант.</c:v>
                </c:pt>
                <c:pt idx="1">
                  <c:v>Элект.</c:v>
                </c:pt>
                <c:pt idx="2">
                  <c:v>Плотн.</c:v>
                </c:pt>
                <c:pt idx="3">
                  <c:v>Двор </c:v>
                </c:pt>
                <c:pt idx="4">
                  <c:v>Уборка МОП</c:v>
                </c:pt>
                <c:pt idx="5">
                  <c:v>Благоуст.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35</c:v>
                </c:pt>
                <c:pt idx="1">
                  <c:v>11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4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Сантехн.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2</c:v>
                </c:pt>
                <c:pt idx="4">
                  <c:v>1</c:v>
                </c:pt>
                <c:pt idx="5">
                  <c:v>3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Электротехн.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4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Плотницкие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Содержание двора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Лист1!$E$2:$E$13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Уборка МОП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Лист1!$F$2:$F$13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Благоустр. Терр.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Лист1!$G$2:$G$13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axId val="67317120"/>
        <c:axId val="67392640"/>
      </c:barChart>
      <c:catAx>
        <c:axId val="67317120"/>
        <c:scaling>
          <c:orientation val="minMax"/>
        </c:scaling>
        <c:axPos val="b"/>
        <c:majorTickMark val="none"/>
        <c:tickLblPos val="nextTo"/>
        <c:crossAx val="67392640"/>
        <c:crosses val="autoZero"/>
        <c:auto val="1"/>
        <c:lblAlgn val="ctr"/>
        <c:lblOffset val="100"/>
      </c:catAx>
      <c:valAx>
        <c:axId val="67392640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extTo"/>
        <c:crossAx val="6731712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 baseline="0">
          <a:solidFill>
            <a:srgbClr val="0070C0"/>
          </a:solidFill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Сантехн.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2</c:v>
                </c:pt>
                <c:pt idx="1">
                  <c:v>2</c:v>
                </c:pt>
                <c:pt idx="2">
                  <c:v>9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4</c:v>
                </c:pt>
                <c:pt idx="11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Электротехн.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Плотницкие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Содержание двора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Лист1!$E$2:$E$13</c:f>
              <c:numCache>
                <c:formatCode>General</c:formatCode>
                <c:ptCount val="12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Уборка МОП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Лист1!$F$2:$F$13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Благоустр. Терр.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Лист1!$G$2:$G$13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axId val="69101824"/>
        <c:axId val="69115904"/>
      </c:barChart>
      <c:catAx>
        <c:axId val="69101824"/>
        <c:scaling>
          <c:orientation val="minMax"/>
        </c:scaling>
        <c:axPos val="b"/>
        <c:majorTickMark val="none"/>
        <c:tickLblPos val="nextTo"/>
        <c:crossAx val="69115904"/>
        <c:crosses val="autoZero"/>
        <c:auto val="1"/>
        <c:lblAlgn val="ctr"/>
        <c:lblOffset val="100"/>
      </c:catAx>
      <c:valAx>
        <c:axId val="69115904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extTo"/>
        <c:crossAx val="691018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 baseline="0">
          <a:solidFill>
            <a:srgbClr val="0070C0"/>
          </a:solidFill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Сантехн.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2</c:v>
                </c:pt>
                <c:pt idx="1">
                  <c:v>16</c:v>
                </c:pt>
                <c:pt idx="2">
                  <c:v>2</c:v>
                </c:pt>
                <c:pt idx="3">
                  <c:v>0</c:v>
                </c:pt>
                <c:pt idx="4">
                  <c:v>3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4</c:v>
                </c:pt>
                <c:pt idx="10">
                  <c:v>6</c:v>
                </c:pt>
                <c:pt idx="11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Электротехн.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1</c:v>
                </c:pt>
                <c:pt idx="1">
                  <c:v>5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  <c:pt idx="9">
                  <c:v>1</c:v>
                </c:pt>
                <c:pt idx="10">
                  <c:v>3</c:v>
                </c:pt>
                <c:pt idx="11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Плотницкие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0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Содержание двора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Лист1!$E$2:$E$13</c:f>
              <c:numCache>
                <c:formatCode>General</c:formatCode>
                <c:ptCount val="12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Уборка МОП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Лист1!$F$2:$F$13</c:f>
              <c:numCache>
                <c:formatCode>General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Благоустр. Терр.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Лист1!$G$2:$G$13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axId val="74780672"/>
        <c:axId val="74782208"/>
      </c:barChart>
      <c:catAx>
        <c:axId val="74780672"/>
        <c:scaling>
          <c:orientation val="minMax"/>
        </c:scaling>
        <c:axPos val="b"/>
        <c:majorTickMark val="none"/>
        <c:tickLblPos val="nextTo"/>
        <c:crossAx val="74782208"/>
        <c:crosses val="autoZero"/>
        <c:auto val="1"/>
        <c:lblAlgn val="ctr"/>
        <c:lblOffset val="100"/>
      </c:catAx>
      <c:valAx>
        <c:axId val="74782208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extTo"/>
        <c:crossAx val="7478067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 baseline="0">
          <a:solidFill>
            <a:srgbClr val="0070C0"/>
          </a:solidFill>
        </a:defRPr>
      </a:pPr>
      <a:endParaRPr lang="ru-RU"/>
    </a:p>
  </c:txPr>
  <c:externalData r:id="rId1"/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C9F961-26AD-4D71-889B-339C5468EFA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C47300-5DB4-44AD-ADD5-4F58F0B287CE}">
      <dgm:prSet phldrT="[Текст]" custT="1"/>
      <dgm:spPr/>
      <dgm:t>
        <a:bodyPr/>
        <a:lstStyle/>
        <a:p>
          <a:r>
            <a:rPr lang="ru-RU" sz="1800" dirty="0" smtClean="0"/>
            <a:t>1) Отчет деятельности АДС</a:t>
          </a:r>
          <a:endParaRPr lang="ru-RU" sz="1800" dirty="0"/>
        </a:p>
      </dgm:t>
    </dgm:pt>
    <dgm:pt modelId="{50D6EAE0-2B75-498F-BE23-DFDC5086E435}" type="parTrans" cxnId="{0E0E064E-CEC8-48C5-A0E9-BD79E2789898}">
      <dgm:prSet/>
      <dgm:spPr/>
      <dgm:t>
        <a:bodyPr/>
        <a:lstStyle/>
        <a:p>
          <a:endParaRPr lang="ru-RU"/>
        </a:p>
      </dgm:t>
    </dgm:pt>
    <dgm:pt modelId="{8D428B10-9F35-4B5A-B3D0-C07489D3902F}" type="sibTrans" cxnId="{0E0E064E-CEC8-48C5-A0E9-BD79E2789898}">
      <dgm:prSet/>
      <dgm:spPr/>
      <dgm:t>
        <a:bodyPr/>
        <a:lstStyle/>
        <a:p>
          <a:endParaRPr lang="ru-RU"/>
        </a:p>
      </dgm:t>
    </dgm:pt>
    <dgm:pt modelId="{6A1AC7A5-7B5C-4B28-BF53-4F85F5ADD7B0}">
      <dgm:prSet phldrT="[Текст]" custT="1"/>
      <dgm:spPr/>
      <dgm:t>
        <a:bodyPr/>
        <a:lstStyle/>
        <a:p>
          <a:r>
            <a:rPr lang="ru-RU" sz="1800" dirty="0" smtClean="0"/>
            <a:t>2) Отчет деятельности по управлению, содержанию и текущему ремонту  </a:t>
          </a:r>
          <a:endParaRPr lang="ru-RU" sz="1800" dirty="0"/>
        </a:p>
      </dgm:t>
    </dgm:pt>
    <dgm:pt modelId="{592D21B8-1449-4AEA-85AF-50B8AB03F458}" type="parTrans" cxnId="{103EF654-3C7A-4714-9D13-D4C72ED0AED3}">
      <dgm:prSet/>
      <dgm:spPr/>
      <dgm:t>
        <a:bodyPr/>
        <a:lstStyle/>
        <a:p>
          <a:endParaRPr lang="ru-RU"/>
        </a:p>
      </dgm:t>
    </dgm:pt>
    <dgm:pt modelId="{CB270346-F1E3-4D25-8CEB-EACC16AC0DA9}" type="sibTrans" cxnId="{103EF654-3C7A-4714-9D13-D4C72ED0AED3}">
      <dgm:prSet/>
      <dgm:spPr/>
      <dgm:t>
        <a:bodyPr/>
        <a:lstStyle/>
        <a:p>
          <a:endParaRPr lang="ru-RU"/>
        </a:p>
      </dgm:t>
    </dgm:pt>
    <dgm:pt modelId="{20365188-0C29-4F17-BE27-E7E6CC164053}">
      <dgm:prSet phldrT="[Текст]" custT="1"/>
      <dgm:spPr/>
      <dgm:t>
        <a:bodyPr/>
        <a:lstStyle/>
        <a:p>
          <a:r>
            <a:rPr lang="ru-RU" sz="1800" dirty="0" smtClean="0"/>
            <a:t>3) Финансово-хозяйственная деятельность за 2015 год. </a:t>
          </a:r>
          <a:endParaRPr lang="ru-RU" sz="1800" dirty="0"/>
        </a:p>
      </dgm:t>
    </dgm:pt>
    <dgm:pt modelId="{BB3ECE6B-2CCC-45DB-80DB-C719DF7BDE41}" type="parTrans" cxnId="{926B06D2-40A2-48BB-83A8-71B639950513}">
      <dgm:prSet/>
      <dgm:spPr/>
      <dgm:t>
        <a:bodyPr/>
        <a:lstStyle/>
        <a:p>
          <a:endParaRPr lang="ru-RU"/>
        </a:p>
      </dgm:t>
    </dgm:pt>
    <dgm:pt modelId="{18D4FEEA-EA32-40F6-AF47-1DB4AB019918}" type="sibTrans" cxnId="{926B06D2-40A2-48BB-83A8-71B639950513}">
      <dgm:prSet/>
      <dgm:spPr/>
      <dgm:t>
        <a:bodyPr/>
        <a:lstStyle/>
        <a:p>
          <a:endParaRPr lang="ru-RU"/>
        </a:p>
      </dgm:t>
    </dgm:pt>
    <dgm:pt modelId="{B4DC2672-E532-49EC-A733-50E081076384}" type="pres">
      <dgm:prSet presAssocID="{0FC9F961-26AD-4D71-889B-339C5468EFA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72EF88-861D-4966-8264-FD3896FA3B94}" type="pres">
      <dgm:prSet presAssocID="{DCC47300-5DB4-44AD-ADD5-4F58F0B287CE}" presName="parentLin" presStyleCnt="0"/>
      <dgm:spPr/>
    </dgm:pt>
    <dgm:pt modelId="{0EC9BEF7-3B31-4478-9FEA-0B0CD2D6EF75}" type="pres">
      <dgm:prSet presAssocID="{DCC47300-5DB4-44AD-ADD5-4F58F0B287C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0C16C54-6A92-4215-9DF9-5B09E229F388}" type="pres">
      <dgm:prSet presAssocID="{DCC47300-5DB4-44AD-ADD5-4F58F0B287C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ABF5E-D9FD-49DA-81FC-7185745BFF59}" type="pres">
      <dgm:prSet presAssocID="{DCC47300-5DB4-44AD-ADD5-4F58F0B287CE}" presName="negativeSpace" presStyleCnt="0"/>
      <dgm:spPr/>
    </dgm:pt>
    <dgm:pt modelId="{407CFC0C-D95D-4B40-83CB-8E31B3566A89}" type="pres">
      <dgm:prSet presAssocID="{DCC47300-5DB4-44AD-ADD5-4F58F0B287CE}" presName="childText" presStyleLbl="conFgAcc1" presStyleIdx="0" presStyleCnt="3">
        <dgm:presLayoutVars>
          <dgm:bulletEnabled val="1"/>
        </dgm:presLayoutVars>
      </dgm:prSet>
      <dgm:spPr/>
    </dgm:pt>
    <dgm:pt modelId="{01064AAB-69F4-4257-B816-7D983185B499}" type="pres">
      <dgm:prSet presAssocID="{8D428B10-9F35-4B5A-B3D0-C07489D3902F}" presName="spaceBetweenRectangles" presStyleCnt="0"/>
      <dgm:spPr/>
    </dgm:pt>
    <dgm:pt modelId="{5361BF82-8021-4328-907C-CAFC5FD70F07}" type="pres">
      <dgm:prSet presAssocID="{6A1AC7A5-7B5C-4B28-BF53-4F85F5ADD7B0}" presName="parentLin" presStyleCnt="0"/>
      <dgm:spPr/>
    </dgm:pt>
    <dgm:pt modelId="{C37FD9BF-8620-42FB-B040-CFF1429D690A}" type="pres">
      <dgm:prSet presAssocID="{6A1AC7A5-7B5C-4B28-BF53-4F85F5ADD7B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C1579D5-15CF-4DC3-B761-EB3DB393DB1E}" type="pres">
      <dgm:prSet presAssocID="{6A1AC7A5-7B5C-4B28-BF53-4F85F5ADD7B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8C738-B6A6-485B-80D5-94E66858AE47}" type="pres">
      <dgm:prSet presAssocID="{6A1AC7A5-7B5C-4B28-BF53-4F85F5ADD7B0}" presName="negativeSpace" presStyleCnt="0"/>
      <dgm:spPr/>
    </dgm:pt>
    <dgm:pt modelId="{C4CF8407-92A3-4BEE-BF77-1F2A3DE1E1E7}" type="pres">
      <dgm:prSet presAssocID="{6A1AC7A5-7B5C-4B28-BF53-4F85F5ADD7B0}" presName="childText" presStyleLbl="conFgAcc1" presStyleIdx="1" presStyleCnt="3">
        <dgm:presLayoutVars>
          <dgm:bulletEnabled val="1"/>
        </dgm:presLayoutVars>
      </dgm:prSet>
      <dgm:spPr/>
    </dgm:pt>
    <dgm:pt modelId="{5838D47F-BB2D-44A1-BA6F-1EE22A16789E}" type="pres">
      <dgm:prSet presAssocID="{CB270346-F1E3-4D25-8CEB-EACC16AC0DA9}" presName="spaceBetweenRectangles" presStyleCnt="0"/>
      <dgm:spPr/>
    </dgm:pt>
    <dgm:pt modelId="{C051414C-15A7-4ECE-8924-3C1ECFE3EB88}" type="pres">
      <dgm:prSet presAssocID="{20365188-0C29-4F17-BE27-E7E6CC164053}" presName="parentLin" presStyleCnt="0"/>
      <dgm:spPr/>
    </dgm:pt>
    <dgm:pt modelId="{F05EC822-94BD-4C0B-8F4A-A65765A1842A}" type="pres">
      <dgm:prSet presAssocID="{20365188-0C29-4F17-BE27-E7E6CC16405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078431F-3CEE-4517-913A-900B4220AA60}" type="pres">
      <dgm:prSet presAssocID="{20365188-0C29-4F17-BE27-E7E6CC16405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C7743-FD91-40D9-9483-811893F6388E}" type="pres">
      <dgm:prSet presAssocID="{20365188-0C29-4F17-BE27-E7E6CC164053}" presName="negativeSpace" presStyleCnt="0"/>
      <dgm:spPr/>
    </dgm:pt>
    <dgm:pt modelId="{C0BDE91E-9E03-419A-88B6-3E06ABCD9986}" type="pres">
      <dgm:prSet presAssocID="{20365188-0C29-4F17-BE27-E7E6CC16405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0C98D9A-23E9-44ED-A29D-F188117D6F8E}" type="presOf" srcId="{6A1AC7A5-7B5C-4B28-BF53-4F85F5ADD7B0}" destId="{C37FD9BF-8620-42FB-B040-CFF1429D690A}" srcOrd="0" destOrd="0" presId="urn:microsoft.com/office/officeart/2005/8/layout/list1"/>
    <dgm:cxn modelId="{2D6E2C47-715D-43D1-B52F-CB762292FB65}" type="presOf" srcId="{DCC47300-5DB4-44AD-ADD5-4F58F0B287CE}" destId="{80C16C54-6A92-4215-9DF9-5B09E229F388}" srcOrd="1" destOrd="0" presId="urn:microsoft.com/office/officeart/2005/8/layout/list1"/>
    <dgm:cxn modelId="{BB714FE5-6C62-4898-856E-A67AF15779C2}" type="presOf" srcId="{6A1AC7A5-7B5C-4B28-BF53-4F85F5ADD7B0}" destId="{8C1579D5-15CF-4DC3-B761-EB3DB393DB1E}" srcOrd="1" destOrd="0" presId="urn:microsoft.com/office/officeart/2005/8/layout/list1"/>
    <dgm:cxn modelId="{103EF654-3C7A-4714-9D13-D4C72ED0AED3}" srcId="{0FC9F961-26AD-4D71-889B-339C5468EFA4}" destId="{6A1AC7A5-7B5C-4B28-BF53-4F85F5ADD7B0}" srcOrd="1" destOrd="0" parTransId="{592D21B8-1449-4AEA-85AF-50B8AB03F458}" sibTransId="{CB270346-F1E3-4D25-8CEB-EACC16AC0DA9}"/>
    <dgm:cxn modelId="{926B06D2-40A2-48BB-83A8-71B639950513}" srcId="{0FC9F961-26AD-4D71-889B-339C5468EFA4}" destId="{20365188-0C29-4F17-BE27-E7E6CC164053}" srcOrd="2" destOrd="0" parTransId="{BB3ECE6B-2CCC-45DB-80DB-C719DF7BDE41}" sibTransId="{18D4FEEA-EA32-40F6-AF47-1DB4AB019918}"/>
    <dgm:cxn modelId="{4A0524C2-4192-4A54-A02D-132206603230}" type="presOf" srcId="{20365188-0C29-4F17-BE27-E7E6CC164053}" destId="{0078431F-3CEE-4517-913A-900B4220AA60}" srcOrd="1" destOrd="0" presId="urn:microsoft.com/office/officeart/2005/8/layout/list1"/>
    <dgm:cxn modelId="{BA4FE65C-68B3-4F8B-A499-F7E2A5A80396}" type="presOf" srcId="{DCC47300-5DB4-44AD-ADD5-4F58F0B287CE}" destId="{0EC9BEF7-3B31-4478-9FEA-0B0CD2D6EF75}" srcOrd="0" destOrd="0" presId="urn:microsoft.com/office/officeart/2005/8/layout/list1"/>
    <dgm:cxn modelId="{51B04907-4BB4-40B7-B4F4-882B98028BE7}" type="presOf" srcId="{20365188-0C29-4F17-BE27-E7E6CC164053}" destId="{F05EC822-94BD-4C0B-8F4A-A65765A1842A}" srcOrd="0" destOrd="0" presId="urn:microsoft.com/office/officeart/2005/8/layout/list1"/>
    <dgm:cxn modelId="{2502E734-9776-44FA-A7A4-FA16C1A9D35D}" type="presOf" srcId="{0FC9F961-26AD-4D71-889B-339C5468EFA4}" destId="{B4DC2672-E532-49EC-A733-50E081076384}" srcOrd="0" destOrd="0" presId="urn:microsoft.com/office/officeart/2005/8/layout/list1"/>
    <dgm:cxn modelId="{0E0E064E-CEC8-48C5-A0E9-BD79E2789898}" srcId="{0FC9F961-26AD-4D71-889B-339C5468EFA4}" destId="{DCC47300-5DB4-44AD-ADD5-4F58F0B287CE}" srcOrd="0" destOrd="0" parTransId="{50D6EAE0-2B75-498F-BE23-DFDC5086E435}" sibTransId="{8D428B10-9F35-4B5A-B3D0-C07489D3902F}"/>
    <dgm:cxn modelId="{64C314BC-7C46-492D-A9E5-D0CF6EC53CD9}" type="presParOf" srcId="{B4DC2672-E532-49EC-A733-50E081076384}" destId="{5972EF88-861D-4966-8264-FD3896FA3B94}" srcOrd="0" destOrd="0" presId="urn:microsoft.com/office/officeart/2005/8/layout/list1"/>
    <dgm:cxn modelId="{ACA84E42-D36F-4095-9AAD-BECF8146C380}" type="presParOf" srcId="{5972EF88-861D-4966-8264-FD3896FA3B94}" destId="{0EC9BEF7-3B31-4478-9FEA-0B0CD2D6EF75}" srcOrd="0" destOrd="0" presId="urn:microsoft.com/office/officeart/2005/8/layout/list1"/>
    <dgm:cxn modelId="{CCF9E9FB-7C3C-4BE3-8B25-00B0A078F306}" type="presParOf" srcId="{5972EF88-861D-4966-8264-FD3896FA3B94}" destId="{80C16C54-6A92-4215-9DF9-5B09E229F388}" srcOrd="1" destOrd="0" presId="urn:microsoft.com/office/officeart/2005/8/layout/list1"/>
    <dgm:cxn modelId="{53A3131A-9CB5-4889-A3E4-159193AAB0EE}" type="presParOf" srcId="{B4DC2672-E532-49EC-A733-50E081076384}" destId="{EB1ABF5E-D9FD-49DA-81FC-7185745BFF59}" srcOrd="1" destOrd="0" presId="urn:microsoft.com/office/officeart/2005/8/layout/list1"/>
    <dgm:cxn modelId="{8821B18E-4935-4654-B531-5E455E847ABA}" type="presParOf" srcId="{B4DC2672-E532-49EC-A733-50E081076384}" destId="{407CFC0C-D95D-4B40-83CB-8E31B3566A89}" srcOrd="2" destOrd="0" presId="urn:microsoft.com/office/officeart/2005/8/layout/list1"/>
    <dgm:cxn modelId="{7234A048-63F2-4912-9AB1-AC9F119E9BFD}" type="presParOf" srcId="{B4DC2672-E532-49EC-A733-50E081076384}" destId="{01064AAB-69F4-4257-B816-7D983185B499}" srcOrd="3" destOrd="0" presId="urn:microsoft.com/office/officeart/2005/8/layout/list1"/>
    <dgm:cxn modelId="{9BD03FEE-1CD9-40D9-BEAB-1F0F25CEDC78}" type="presParOf" srcId="{B4DC2672-E532-49EC-A733-50E081076384}" destId="{5361BF82-8021-4328-907C-CAFC5FD70F07}" srcOrd="4" destOrd="0" presId="urn:microsoft.com/office/officeart/2005/8/layout/list1"/>
    <dgm:cxn modelId="{C8F5E055-0578-4894-8F4C-BA5D5D213693}" type="presParOf" srcId="{5361BF82-8021-4328-907C-CAFC5FD70F07}" destId="{C37FD9BF-8620-42FB-B040-CFF1429D690A}" srcOrd="0" destOrd="0" presId="urn:microsoft.com/office/officeart/2005/8/layout/list1"/>
    <dgm:cxn modelId="{1831A681-CDBD-4E66-ACB6-5AA5FC15DB7B}" type="presParOf" srcId="{5361BF82-8021-4328-907C-CAFC5FD70F07}" destId="{8C1579D5-15CF-4DC3-B761-EB3DB393DB1E}" srcOrd="1" destOrd="0" presId="urn:microsoft.com/office/officeart/2005/8/layout/list1"/>
    <dgm:cxn modelId="{0003E53D-F0CD-470C-9583-7BA17886F9FD}" type="presParOf" srcId="{B4DC2672-E532-49EC-A733-50E081076384}" destId="{02E8C738-B6A6-485B-80D5-94E66858AE47}" srcOrd="5" destOrd="0" presId="urn:microsoft.com/office/officeart/2005/8/layout/list1"/>
    <dgm:cxn modelId="{D29C58D0-1213-455F-AD44-DFFC2E3FE680}" type="presParOf" srcId="{B4DC2672-E532-49EC-A733-50E081076384}" destId="{C4CF8407-92A3-4BEE-BF77-1F2A3DE1E1E7}" srcOrd="6" destOrd="0" presId="urn:microsoft.com/office/officeart/2005/8/layout/list1"/>
    <dgm:cxn modelId="{E8896AF1-F0A4-40CF-8C33-AFE08414A9A5}" type="presParOf" srcId="{B4DC2672-E532-49EC-A733-50E081076384}" destId="{5838D47F-BB2D-44A1-BA6F-1EE22A16789E}" srcOrd="7" destOrd="0" presId="urn:microsoft.com/office/officeart/2005/8/layout/list1"/>
    <dgm:cxn modelId="{148D182B-4655-42EB-B714-3D9C310FA91C}" type="presParOf" srcId="{B4DC2672-E532-49EC-A733-50E081076384}" destId="{C051414C-15A7-4ECE-8924-3C1ECFE3EB88}" srcOrd="8" destOrd="0" presId="urn:microsoft.com/office/officeart/2005/8/layout/list1"/>
    <dgm:cxn modelId="{DD51B0A7-C3F2-4AF2-B68B-B1BC68D6EDF3}" type="presParOf" srcId="{C051414C-15A7-4ECE-8924-3C1ECFE3EB88}" destId="{F05EC822-94BD-4C0B-8F4A-A65765A1842A}" srcOrd="0" destOrd="0" presId="urn:microsoft.com/office/officeart/2005/8/layout/list1"/>
    <dgm:cxn modelId="{EE42A778-331B-4C10-8AEC-6B157186B5F3}" type="presParOf" srcId="{C051414C-15A7-4ECE-8924-3C1ECFE3EB88}" destId="{0078431F-3CEE-4517-913A-900B4220AA60}" srcOrd="1" destOrd="0" presId="urn:microsoft.com/office/officeart/2005/8/layout/list1"/>
    <dgm:cxn modelId="{2116FF42-3D92-4775-B00B-083F44E19100}" type="presParOf" srcId="{B4DC2672-E532-49EC-A733-50E081076384}" destId="{2E3C7743-FD91-40D9-9483-811893F6388E}" srcOrd="9" destOrd="0" presId="urn:microsoft.com/office/officeart/2005/8/layout/list1"/>
    <dgm:cxn modelId="{70096AEB-D1BD-4E45-96F1-EFAC3C12F488}" type="presParOf" srcId="{B4DC2672-E532-49EC-A733-50E081076384}" destId="{C0BDE91E-9E03-419A-88B6-3E06ABCD9986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779391-4600-46E2-9F86-431C0E2107E0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77849E-3231-4381-99B7-14F197EC3122}">
      <dgm:prSet phldrT="[Текст]" custT="1"/>
      <dgm:spPr/>
      <dgm:t>
        <a:bodyPr/>
        <a:lstStyle/>
        <a:p>
          <a:r>
            <a:rPr lang="ru-RU" sz="1700" b="1" dirty="0" smtClean="0"/>
            <a:t>В области организации процессов по управлению жилищным фондом: </a:t>
          </a:r>
        </a:p>
        <a:p>
          <a:r>
            <a:rPr lang="ru-RU" sz="1700" b="0" dirty="0" smtClean="0"/>
            <a:t>1) Продлены договора технического обслуживания систем отопления  и ХГВС с ООО «НИЦ» </a:t>
          </a:r>
        </a:p>
        <a:p>
          <a:r>
            <a:rPr lang="ru-RU" sz="1700" b="0" dirty="0" smtClean="0"/>
            <a:t>2) Ведется ежедневная диспетчеризация параметров приборов учета по программе «ЛЭРС учет»</a:t>
          </a:r>
        </a:p>
        <a:p>
          <a:r>
            <a:rPr lang="ru-RU" sz="1400" b="1" dirty="0" smtClean="0"/>
            <a:t>3) Сданы в эксплуатацию ОДПУ ХВС </a:t>
          </a:r>
          <a:endParaRPr lang="ru-RU" sz="1400" b="1" dirty="0"/>
        </a:p>
      </dgm:t>
    </dgm:pt>
    <dgm:pt modelId="{DD41989B-8FD2-4E51-A6B4-655EB115327E}" type="parTrans" cxnId="{A3D744BF-4843-4DA8-A9F8-7986D55FA6B8}">
      <dgm:prSet/>
      <dgm:spPr/>
      <dgm:t>
        <a:bodyPr/>
        <a:lstStyle/>
        <a:p>
          <a:endParaRPr lang="ru-RU"/>
        </a:p>
      </dgm:t>
    </dgm:pt>
    <dgm:pt modelId="{4C7CC149-ECC9-4E7E-B42C-A2781320A263}" type="sibTrans" cxnId="{A3D744BF-4843-4DA8-A9F8-7986D55FA6B8}">
      <dgm:prSet/>
      <dgm:spPr/>
      <dgm:t>
        <a:bodyPr/>
        <a:lstStyle/>
        <a:p>
          <a:endParaRPr lang="ru-RU"/>
        </a:p>
      </dgm:t>
    </dgm:pt>
    <dgm:pt modelId="{22195661-191D-45EB-A8A9-687715CE269C}">
      <dgm:prSet phldrT="[Текст]" custT="1"/>
      <dgm:spPr/>
      <dgm:t>
        <a:bodyPr/>
        <a:lstStyle/>
        <a:p>
          <a:r>
            <a:rPr lang="ru-RU" sz="1700" b="0" dirty="0" smtClean="0"/>
            <a:t>4) </a:t>
          </a:r>
          <a:r>
            <a:rPr lang="ru-RU" sz="1700" dirty="0" smtClean="0"/>
            <a:t>Подключено программное обеспечения  (РБЦ «Дом. </a:t>
          </a:r>
          <a:r>
            <a:rPr lang="ru-RU" sz="1700" dirty="0" err="1" smtClean="0"/>
            <a:t>Онлайн</a:t>
          </a:r>
          <a:r>
            <a:rPr lang="ru-RU" sz="1700" dirty="0" smtClean="0"/>
            <a:t>»)</a:t>
          </a:r>
        </a:p>
        <a:p>
          <a:r>
            <a:rPr lang="ru-RU" sz="1700" dirty="0" smtClean="0"/>
            <a:t>5) Заключен договор на прием платежей Сбербанк </a:t>
          </a:r>
          <a:r>
            <a:rPr lang="ru-RU" sz="1700" dirty="0" err="1" smtClean="0"/>
            <a:t>Онлайн</a:t>
          </a:r>
          <a:r>
            <a:rPr lang="ru-RU" sz="1700" dirty="0" smtClean="0"/>
            <a:t>   </a:t>
          </a:r>
        </a:p>
        <a:p>
          <a:r>
            <a:rPr lang="ru-RU" sz="1700" b="0" dirty="0" smtClean="0"/>
            <a:t>6) Проведена проверка и технический осмотр ИПУ ХГВС, по результатам осмотра выданы предписания на замену и / или поверку. </a:t>
          </a:r>
        </a:p>
        <a:p>
          <a:endParaRPr lang="ru-RU" sz="1400" dirty="0"/>
        </a:p>
      </dgm:t>
    </dgm:pt>
    <dgm:pt modelId="{76CD3278-15F8-4609-8AEA-7C54A9B9042D}" type="parTrans" cxnId="{A381FFD1-7224-40FB-B05D-C98DB2EC7942}">
      <dgm:prSet/>
      <dgm:spPr/>
      <dgm:t>
        <a:bodyPr/>
        <a:lstStyle/>
        <a:p>
          <a:endParaRPr lang="ru-RU"/>
        </a:p>
      </dgm:t>
    </dgm:pt>
    <dgm:pt modelId="{8788A09D-0482-4EF3-9273-E6EB43067A9F}" type="sibTrans" cxnId="{A381FFD1-7224-40FB-B05D-C98DB2EC7942}">
      <dgm:prSet/>
      <dgm:spPr/>
      <dgm:t>
        <a:bodyPr/>
        <a:lstStyle/>
        <a:p>
          <a:endParaRPr lang="ru-RU"/>
        </a:p>
      </dgm:t>
    </dgm:pt>
    <dgm:pt modelId="{51BC7BF9-A791-4174-999B-E6230E74F257}" type="pres">
      <dgm:prSet presAssocID="{92779391-4600-46E2-9F86-431C0E2107E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C5606B-B196-4056-8F47-BECDA2C330D1}" type="pres">
      <dgm:prSet presAssocID="{5577849E-3231-4381-99B7-14F197EC3122}" presName="comp" presStyleCnt="0"/>
      <dgm:spPr/>
    </dgm:pt>
    <dgm:pt modelId="{64702BC8-F753-4016-B974-21736011CE83}" type="pres">
      <dgm:prSet presAssocID="{5577849E-3231-4381-99B7-14F197EC3122}" presName="box" presStyleLbl="node1" presStyleIdx="0" presStyleCnt="2"/>
      <dgm:spPr/>
      <dgm:t>
        <a:bodyPr/>
        <a:lstStyle/>
        <a:p>
          <a:endParaRPr lang="ru-RU"/>
        </a:p>
      </dgm:t>
    </dgm:pt>
    <dgm:pt modelId="{CCA352DF-7197-4B12-8227-A227A0C35193}" type="pres">
      <dgm:prSet presAssocID="{5577849E-3231-4381-99B7-14F197EC3122}" presName="img" presStyleLbl="fgImgPlace1" presStyleIdx="0" presStyleCnt="2" custScaleX="75831" custScaleY="6463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40D480F-1DDA-477C-8742-E807588BD55D}" type="pres">
      <dgm:prSet presAssocID="{5577849E-3231-4381-99B7-14F197EC3122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879B70-8E87-463D-BE12-2BDB1FB5E24A}" type="pres">
      <dgm:prSet presAssocID="{4C7CC149-ECC9-4E7E-B42C-A2781320A263}" presName="spacer" presStyleCnt="0"/>
      <dgm:spPr/>
    </dgm:pt>
    <dgm:pt modelId="{6E382747-74BB-4CBA-B69B-CA3A8A6CFFD6}" type="pres">
      <dgm:prSet presAssocID="{22195661-191D-45EB-A8A9-687715CE269C}" presName="comp" presStyleCnt="0"/>
      <dgm:spPr/>
    </dgm:pt>
    <dgm:pt modelId="{B46E0542-BE95-4B1A-BFAA-3326E15C63E2}" type="pres">
      <dgm:prSet presAssocID="{22195661-191D-45EB-A8A9-687715CE269C}" presName="box" presStyleLbl="node1" presStyleIdx="1" presStyleCnt="2" custLinFactNeighborX="-855" custLinFactNeighborY="860"/>
      <dgm:spPr/>
      <dgm:t>
        <a:bodyPr/>
        <a:lstStyle/>
        <a:p>
          <a:endParaRPr lang="ru-RU"/>
        </a:p>
      </dgm:t>
    </dgm:pt>
    <dgm:pt modelId="{CEC9C913-1418-4ABB-8212-80BFC7EDE06D}" type="pres">
      <dgm:prSet presAssocID="{22195661-191D-45EB-A8A9-687715CE269C}" presName="img" presStyleLbl="fgImgPlace1" presStyleIdx="1" presStyleCnt="2" custScaleX="75831" custScaleY="6678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76D4B41-7707-49B2-B0C8-7F07B70AD6D9}" type="pres">
      <dgm:prSet presAssocID="{22195661-191D-45EB-A8A9-687715CE269C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CA359B-3C5E-40BB-8382-DC52461A4B27}" type="presOf" srcId="{5577849E-3231-4381-99B7-14F197EC3122}" destId="{64702BC8-F753-4016-B974-21736011CE83}" srcOrd="0" destOrd="0" presId="urn:microsoft.com/office/officeart/2005/8/layout/vList4"/>
    <dgm:cxn modelId="{A381FFD1-7224-40FB-B05D-C98DB2EC7942}" srcId="{92779391-4600-46E2-9F86-431C0E2107E0}" destId="{22195661-191D-45EB-A8A9-687715CE269C}" srcOrd="1" destOrd="0" parTransId="{76CD3278-15F8-4609-8AEA-7C54A9B9042D}" sibTransId="{8788A09D-0482-4EF3-9273-E6EB43067A9F}"/>
    <dgm:cxn modelId="{ABD689D3-4E55-4A9C-A458-AF52DBD52489}" type="presOf" srcId="{22195661-191D-45EB-A8A9-687715CE269C}" destId="{B46E0542-BE95-4B1A-BFAA-3326E15C63E2}" srcOrd="0" destOrd="0" presId="urn:microsoft.com/office/officeart/2005/8/layout/vList4"/>
    <dgm:cxn modelId="{A3D744BF-4843-4DA8-A9F8-7986D55FA6B8}" srcId="{92779391-4600-46E2-9F86-431C0E2107E0}" destId="{5577849E-3231-4381-99B7-14F197EC3122}" srcOrd="0" destOrd="0" parTransId="{DD41989B-8FD2-4E51-A6B4-655EB115327E}" sibTransId="{4C7CC149-ECC9-4E7E-B42C-A2781320A263}"/>
    <dgm:cxn modelId="{F1E01F8C-21C5-43DC-AD22-0A8DCB4F1980}" type="presOf" srcId="{92779391-4600-46E2-9F86-431C0E2107E0}" destId="{51BC7BF9-A791-4174-999B-E6230E74F257}" srcOrd="0" destOrd="0" presId="urn:microsoft.com/office/officeart/2005/8/layout/vList4"/>
    <dgm:cxn modelId="{E02B9037-08F4-4EED-96BA-EB528CE9FC63}" type="presOf" srcId="{5577849E-3231-4381-99B7-14F197EC3122}" destId="{D40D480F-1DDA-477C-8742-E807588BD55D}" srcOrd="1" destOrd="0" presId="urn:microsoft.com/office/officeart/2005/8/layout/vList4"/>
    <dgm:cxn modelId="{3796FD55-47C3-4496-B58C-B207ED508BF0}" type="presOf" srcId="{22195661-191D-45EB-A8A9-687715CE269C}" destId="{C76D4B41-7707-49B2-B0C8-7F07B70AD6D9}" srcOrd="1" destOrd="0" presId="urn:microsoft.com/office/officeart/2005/8/layout/vList4"/>
    <dgm:cxn modelId="{9D9CEEAD-801F-4E3E-BE04-F1EA4917DB5D}" type="presParOf" srcId="{51BC7BF9-A791-4174-999B-E6230E74F257}" destId="{28C5606B-B196-4056-8F47-BECDA2C330D1}" srcOrd="0" destOrd="0" presId="urn:microsoft.com/office/officeart/2005/8/layout/vList4"/>
    <dgm:cxn modelId="{5C5DB7A1-DFCF-4DED-B548-29849118901C}" type="presParOf" srcId="{28C5606B-B196-4056-8F47-BECDA2C330D1}" destId="{64702BC8-F753-4016-B974-21736011CE83}" srcOrd="0" destOrd="0" presId="urn:microsoft.com/office/officeart/2005/8/layout/vList4"/>
    <dgm:cxn modelId="{03F85FCD-FD4B-4E22-95B3-5AD15F92B513}" type="presParOf" srcId="{28C5606B-B196-4056-8F47-BECDA2C330D1}" destId="{CCA352DF-7197-4B12-8227-A227A0C35193}" srcOrd="1" destOrd="0" presId="urn:microsoft.com/office/officeart/2005/8/layout/vList4"/>
    <dgm:cxn modelId="{E5275DC7-2B56-46DA-ACEA-BFA91662BBE0}" type="presParOf" srcId="{28C5606B-B196-4056-8F47-BECDA2C330D1}" destId="{D40D480F-1DDA-477C-8742-E807588BD55D}" srcOrd="2" destOrd="0" presId="urn:microsoft.com/office/officeart/2005/8/layout/vList4"/>
    <dgm:cxn modelId="{25AFC6B9-050D-4236-8C80-30ABECCF1818}" type="presParOf" srcId="{51BC7BF9-A791-4174-999B-E6230E74F257}" destId="{A7879B70-8E87-463D-BE12-2BDB1FB5E24A}" srcOrd="1" destOrd="0" presId="urn:microsoft.com/office/officeart/2005/8/layout/vList4"/>
    <dgm:cxn modelId="{5C79BC2C-EE5E-48EB-9988-B1F19362BC8F}" type="presParOf" srcId="{51BC7BF9-A791-4174-999B-E6230E74F257}" destId="{6E382747-74BB-4CBA-B69B-CA3A8A6CFFD6}" srcOrd="2" destOrd="0" presId="urn:microsoft.com/office/officeart/2005/8/layout/vList4"/>
    <dgm:cxn modelId="{6119BD59-EE6A-4A7F-9367-B15371489F41}" type="presParOf" srcId="{6E382747-74BB-4CBA-B69B-CA3A8A6CFFD6}" destId="{B46E0542-BE95-4B1A-BFAA-3326E15C63E2}" srcOrd="0" destOrd="0" presId="urn:microsoft.com/office/officeart/2005/8/layout/vList4"/>
    <dgm:cxn modelId="{764A8639-A018-4C58-8089-9DE7D8EDE57F}" type="presParOf" srcId="{6E382747-74BB-4CBA-B69B-CA3A8A6CFFD6}" destId="{CEC9C913-1418-4ABB-8212-80BFC7EDE06D}" srcOrd="1" destOrd="0" presId="urn:microsoft.com/office/officeart/2005/8/layout/vList4"/>
    <dgm:cxn modelId="{F85E59A5-6CF9-4AB4-8E77-D397404FAE7C}" type="presParOf" srcId="{6E382747-74BB-4CBA-B69B-CA3A8A6CFFD6}" destId="{C76D4B41-7707-49B2-B0C8-7F07B70AD6D9}" srcOrd="2" destOrd="0" presId="urn:microsoft.com/office/officeart/2005/8/layout/vList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BFDE4F-2DC7-4686-BFF5-F370918F53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973DF9-4129-43CB-85C8-FFE85863BF7A}">
      <dgm:prSet phldrT="[Текст]" custT="1"/>
      <dgm:spPr/>
      <dgm:t>
        <a:bodyPr/>
        <a:lstStyle/>
        <a:p>
          <a:r>
            <a:rPr lang="ru-RU" sz="1900" dirty="0" smtClean="0"/>
            <a:t>Вывоз сухого мусора – 270 м3</a:t>
          </a:r>
          <a:endParaRPr lang="ru-RU" sz="1900" dirty="0"/>
        </a:p>
      </dgm:t>
    </dgm:pt>
    <dgm:pt modelId="{062FC0F5-4D65-4009-AC52-07B745B1D473}" type="parTrans" cxnId="{E23E5BB0-3FBB-464A-91D8-AE991684C95B}">
      <dgm:prSet/>
      <dgm:spPr/>
      <dgm:t>
        <a:bodyPr/>
        <a:lstStyle/>
        <a:p>
          <a:endParaRPr lang="ru-RU"/>
        </a:p>
      </dgm:t>
    </dgm:pt>
    <dgm:pt modelId="{4406C568-CBBF-43D3-98BD-C3A327CF7876}" type="sibTrans" cxnId="{E23E5BB0-3FBB-464A-91D8-AE991684C95B}">
      <dgm:prSet/>
      <dgm:spPr/>
      <dgm:t>
        <a:bodyPr/>
        <a:lstStyle/>
        <a:p>
          <a:endParaRPr lang="ru-RU"/>
        </a:p>
      </dgm:t>
    </dgm:pt>
    <dgm:pt modelId="{807DD80D-8810-46D8-87AB-EF65FF20CCF1}">
      <dgm:prSet phldrT="[Текст]" custT="1"/>
      <dgm:spPr/>
      <dgm:t>
        <a:bodyPr/>
        <a:lstStyle/>
        <a:p>
          <a:r>
            <a:rPr lang="ru-RU" sz="1900" dirty="0" smtClean="0"/>
            <a:t>Вывоз КГМ – 72м3. </a:t>
          </a:r>
          <a:endParaRPr lang="ru-RU" sz="1900" dirty="0"/>
        </a:p>
      </dgm:t>
    </dgm:pt>
    <dgm:pt modelId="{9963975D-5DB3-41B6-A529-BD822ECBBF0F}" type="parTrans" cxnId="{C14A56C5-ADCA-472E-BB8B-53E3B478C04C}">
      <dgm:prSet/>
      <dgm:spPr/>
      <dgm:t>
        <a:bodyPr/>
        <a:lstStyle/>
        <a:p>
          <a:endParaRPr lang="ru-RU"/>
        </a:p>
      </dgm:t>
    </dgm:pt>
    <dgm:pt modelId="{F1AFB44E-0637-4480-AD69-BF18AB74EA92}" type="sibTrans" cxnId="{C14A56C5-ADCA-472E-BB8B-53E3B478C04C}">
      <dgm:prSet/>
      <dgm:spPr/>
      <dgm:t>
        <a:bodyPr/>
        <a:lstStyle/>
        <a:p>
          <a:endParaRPr lang="ru-RU"/>
        </a:p>
      </dgm:t>
    </dgm:pt>
    <dgm:pt modelId="{CCD476F6-6877-4919-A49C-D945C7381B81}">
      <dgm:prSet phldrT="[Текст]" custT="1"/>
      <dgm:spPr/>
      <dgm:t>
        <a:bodyPr/>
        <a:lstStyle/>
        <a:p>
          <a:r>
            <a:rPr lang="ru-RU" sz="1900" dirty="0" smtClean="0"/>
            <a:t>Высадка цветов – 100 шт. </a:t>
          </a:r>
          <a:endParaRPr lang="ru-RU" sz="1900" dirty="0"/>
        </a:p>
      </dgm:t>
    </dgm:pt>
    <dgm:pt modelId="{40594378-8CE4-430B-90D0-89832200D0BD}" type="parTrans" cxnId="{F5F564AC-CD5D-4673-BEE5-9742010DD624}">
      <dgm:prSet/>
      <dgm:spPr/>
      <dgm:t>
        <a:bodyPr/>
        <a:lstStyle/>
        <a:p>
          <a:endParaRPr lang="ru-RU"/>
        </a:p>
      </dgm:t>
    </dgm:pt>
    <dgm:pt modelId="{ABE12324-3392-46E5-AACE-84CDD58136A7}" type="sibTrans" cxnId="{F5F564AC-CD5D-4673-BEE5-9742010DD624}">
      <dgm:prSet/>
      <dgm:spPr/>
      <dgm:t>
        <a:bodyPr/>
        <a:lstStyle/>
        <a:p>
          <a:endParaRPr lang="ru-RU"/>
        </a:p>
      </dgm:t>
    </dgm:pt>
    <dgm:pt modelId="{35219D1D-DA7A-4234-9811-7F49A1C6E08B}">
      <dgm:prSet custT="1"/>
      <dgm:spPr/>
      <dgm:t>
        <a:bodyPr/>
        <a:lstStyle/>
        <a:p>
          <a:r>
            <a:rPr lang="ru-RU" sz="1900" dirty="0" smtClean="0"/>
            <a:t>Ремонт и покраска мусорных баков </a:t>
          </a:r>
          <a:endParaRPr lang="ru-RU" sz="1900" dirty="0"/>
        </a:p>
      </dgm:t>
    </dgm:pt>
    <dgm:pt modelId="{F36D3BD1-D6DC-4BF3-AFCE-81619C0C0246}" type="parTrans" cxnId="{BCB1DCCA-1E1C-4FA6-9E57-97254B5133B0}">
      <dgm:prSet/>
      <dgm:spPr/>
      <dgm:t>
        <a:bodyPr/>
        <a:lstStyle/>
        <a:p>
          <a:endParaRPr lang="ru-RU"/>
        </a:p>
      </dgm:t>
    </dgm:pt>
    <dgm:pt modelId="{48D7F38F-8C55-446D-9FC2-7A3A90FA22E4}" type="sibTrans" cxnId="{BCB1DCCA-1E1C-4FA6-9E57-97254B5133B0}">
      <dgm:prSet/>
      <dgm:spPr/>
      <dgm:t>
        <a:bodyPr/>
        <a:lstStyle/>
        <a:p>
          <a:endParaRPr lang="ru-RU"/>
        </a:p>
      </dgm:t>
    </dgm:pt>
    <dgm:pt modelId="{CB2D7246-0A47-4399-BB24-6918CEE63F6F}">
      <dgm:prSet custT="1"/>
      <dgm:spPr/>
      <dgm:t>
        <a:bodyPr/>
        <a:lstStyle/>
        <a:p>
          <a:r>
            <a:rPr lang="ru-RU" sz="1900" dirty="0" smtClean="0"/>
            <a:t>Вывоз снега – 8м*20 = 160 м3</a:t>
          </a:r>
          <a:endParaRPr lang="ru-RU" sz="1900" dirty="0"/>
        </a:p>
      </dgm:t>
    </dgm:pt>
    <dgm:pt modelId="{480F7F7A-8C0E-4ACE-AF65-F03E5EC41747}" type="parTrans" cxnId="{B9063C2E-46B4-4530-8B7B-57B72E308E4D}">
      <dgm:prSet/>
      <dgm:spPr/>
      <dgm:t>
        <a:bodyPr/>
        <a:lstStyle/>
        <a:p>
          <a:endParaRPr lang="ru-RU"/>
        </a:p>
      </dgm:t>
    </dgm:pt>
    <dgm:pt modelId="{8674BE5A-E03B-4B4E-BDD7-DE57D8B1970B}" type="sibTrans" cxnId="{B9063C2E-46B4-4530-8B7B-57B72E308E4D}">
      <dgm:prSet/>
      <dgm:spPr/>
      <dgm:t>
        <a:bodyPr/>
        <a:lstStyle/>
        <a:p>
          <a:endParaRPr lang="ru-RU"/>
        </a:p>
      </dgm:t>
    </dgm:pt>
    <dgm:pt modelId="{83C0D5F3-B789-4DB5-8D5D-0958C6C62D3A}" type="pres">
      <dgm:prSet presAssocID="{A4BFDE4F-2DC7-4686-BFF5-F370918F53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5F80D-911F-4180-A155-5C3C14AD3452}" type="pres">
      <dgm:prSet presAssocID="{20973DF9-4129-43CB-85C8-FFE85863BF7A}" presName="parentLin" presStyleCnt="0"/>
      <dgm:spPr/>
    </dgm:pt>
    <dgm:pt modelId="{6201BCC1-17B8-409E-9ADD-3288BC80A385}" type="pres">
      <dgm:prSet presAssocID="{20973DF9-4129-43CB-85C8-FFE85863BF7A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324E0A38-8F27-40B1-A27F-175861C150D2}" type="pres">
      <dgm:prSet presAssocID="{20973DF9-4129-43CB-85C8-FFE85863BF7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C3B80-D6B7-49B9-9041-77C18CC69B3D}" type="pres">
      <dgm:prSet presAssocID="{20973DF9-4129-43CB-85C8-FFE85863BF7A}" presName="negativeSpace" presStyleCnt="0"/>
      <dgm:spPr/>
    </dgm:pt>
    <dgm:pt modelId="{358FF3AC-D5C0-4F4D-8611-7C00824D2727}" type="pres">
      <dgm:prSet presAssocID="{20973DF9-4129-43CB-85C8-FFE85863BF7A}" presName="childText" presStyleLbl="conFgAcc1" presStyleIdx="0" presStyleCnt="5">
        <dgm:presLayoutVars>
          <dgm:bulletEnabled val="1"/>
        </dgm:presLayoutVars>
      </dgm:prSet>
      <dgm:spPr/>
    </dgm:pt>
    <dgm:pt modelId="{C485CE4D-567D-4287-AF49-39A9446C813C}" type="pres">
      <dgm:prSet presAssocID="{4406C568-CBBF-43D3-98BD-C3A327CF7876}" presName="spaceBetweenRectangles" presStyleCnt="0"/>
      <dgm:spPr/>
    </dgm:pt>
    <dgm:pt modelId="{5D167D9F-2364-495B-92C0-EE3D56174D16}" type="pres">
      <dgm:prSet presAssocID="{807DD80D-8810-46D8-87AB-EF65FF20CCF1}" presName="parentLin" presStyleCnt="0"/>
      <dgm:spPr/>
    </dgm:pt>
    <dgm:pt modelId="{37BF2B53-D774-4C34-BA48-067CE276190D}" type="pres">
      <dgm:prSet presAssocID="{807DD80D-8810-46D8-87AB-EF65FF20CCF1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D6EEC26F-4767-4A1D-BF62-991E98F63CE2}" type="pres">
      <dgm:prSet presAssocID="{807DD80D-8810-46D8-87AB-EF65FF20CCF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76242-D3D8-4122-8333-091C057CE8CA}" type="pres">
      <dgm:prSet presAssocID="{807DD80D-8810-46D8-87AB-EF65FF20CCF1}" presName="negativeSpace" presStyleCnt="0"/>
      <dgm:spPr/>
    </dgm:pt>
    <dgm:pt modelId="{471CA157-976A-4D76-B7FE-FAAE00B681CE}" type="pres">
      <dgm:prSet presAssocID="{807DD80D-8810-46D8-87AB-EF65FF20CCF1}" presName="childText" presStyleLbl="conFgAcc1" presStyleIdx="1" presStyleCnt="5">
        <dgm:presLayoutVars>
          <dgm:bulletEnabled val="1"/>
        </dgm:presLayoutVars>
      </dgm:prSet>
      <dgm:spPr/>
    </dgm:pt>
    <dgm:pt modelId="{32AC3263-24ED-45C4-BDE2-AB9B1420375E}" type="pres">
      <dgm:prSet presAssocID="{F1AFB44E-0637-4480-AD69-BF18AB74EA92}" presName="spaceBetweenRectangles" presStyleCnt="0"/>
      <dgm:spPr/>
    </dgm:pt>
    <dgm:pt modelId="{CF5D7DD0-A6B8-4CFB-8C2A-9DFD8FAE59B5}" type="pres">
      <dgm:prSet presAssocID="{CCD476F6-6877-4919-A49C-D945C7381B81}" presName="parentLin" presStyleCnt="0"/>
      <dgm:spPr/>
    </dgm:pt>
    <dgm:pt modelId="{BDA68A23-47FE-4E0D-8CA0-85D512D9F1E8}" type="pres">
      <dgm:prSet presAssocID="{CCD476F6-6877-4919-A49C-D945C7381B81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B9B85A93-C269-474C-80F0-3453D9E3F265}" type="pres">
      <dgm:prSet presAssocID="{CCD476F6-6877-4919-A49C-D945C7381B8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AC30E-44DE-4345-90F7-B4FC4B7A54F6}" type="pres">
      <dgm:prSet presAssocID="{CCD476F6-6877-4919-A49C-D945C7381B81}" presName="negativeSpace" presStyleCnt="0"/>
      <dgm:spPr/>
    </dgm:pt>
    <dgm:pt modelId="{6193B41C-E75F-4D40-804C-B5F45FED8ECE}" type="pres">
      <dgm:prSet presAssocID="{CCD476F6-6877-4919-A49C-D945C7381B81}" presName="childText" presStyleLbl="conFgAcc1" presStyleIdx="2" presStyleCnt="5">
        <dgm:presLayoutVars>
          <dgm:bulletEnabled val="1"/>
        </dgm:presLayoutVars>
      </dgm:prSet>
      <dgm:spPr/>
    </dgm:pt>
    <dgm:pt modelId="{711F50AA-B432-4A73-AEF5-6DA1123E829A}" type="pres">
      <dgm:prSet presAssocID="{ABE12324-3392-46E5-AACE-84CDD58136A7}" presName="spaceBetweenRectangles" presStyleCnt="0"/>
      <dgm:spPr/>
    </dgm:pt>
    <dgm:pt modelId="{BDBC1741-3879-403C-AAE5-A77F3711B338}" type="pres">
      <dgm:prSet presAssocID="{35219D1D-DA7A-4234-9811-7F49A1C6E08B}" presName="parentLin" presStyleCnt="0"/>
      <dgm:spPr/>
    </dgm:pt>
    <dgm:pt modelId="{F3BEBE99-FF44-4F84-8734-B4D7D945706F}" type="pres">
      <dgm:prSet presAssocID="{35219D1D-DA7A-4234-9811-7F49A1C6E08B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23011221-5C6A-4B74-A27C-EBE08ED76F88}" type="pres">
      <dgm:prSet presAssocID="{35219D1D-DA7A-4234-9811-7F49A1C6E08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2369A-5468-42D0-A591-712C131DDBF6}" type="pres">
      <dgm:prSet presAssocID="{35219D1D-DA7A-4234-9811-7F49A1C6E08B}" presName="negativeSpace" presStyleCnt="0"/>
      <dgm:spPr/>
    </dgm:pt>
    <dgm:pt modelId="{F5B70FC5-92BB-4730-BC92-73562B86A22B}" type="pres">
      <dgm:prSet presAssocID="{35219D1D-DA7A-4234-9811-7F49A1C6E08B}" presName="childText" presStyleLbl="conFgAcc1" presStyleIdx="3" presStyleCnt="5">
        <dgm:presLayoutVars>
          <dgm:bulletEnabled val="1"/>
        </dgm:presLayoutVars>
      </dgm:prSet>
      <dgm:spPr/>
    </dgm:pt>
    <dgm:pt modelId="{CD3DE2C9-F878-4243-AE78-88E1BF67E187}" type="pres">
      <dgm:prSet presAssocID="{48D7F38F-8C55-446D-9FC2-7A3A90FA22E4}" presName="spaceBetweenRectangles" presStyleCnt="0"/>
      <dgm:spPr/>
    </dgm:pt>
    <dgm:pt modelId="{C0301CB4-8BB6-4A78-AEAF-D1950AF46576}" type="pres">
      <dgm:prSet presAssocID="{CB2D7246-0A47-4399-BB24-6918CEE63F6F}" presName="parentLin" presStyleCnt="0"/>
      <dgm:spPr/>
    </dgm:pt>
    <dgm:pt modelId="{1B951DBC-EC6B-42E9-B303-48A6E10CEC9A}" type="pres">
      <dgm:prSet presAssocID="{CB2D7246-0A47-4399-BB24-6918CEE63F6F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8DF34743-1656-4477-B49D-2F6B2737E9F0}" type="pres">
      <dgm:prSet presAssocID="{CB2D7246-0A47-4399-BB24-6918CEE63F6F}" presName="parentText" presStyleLbl="node1" presStyleIdx="4" presStyleCnt="5" custLinFactNeighborX="-2439" custLinFactNeighborY="-94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62043-3412-48DC-B2C5-3A333940C15F}" type="pres">
      <dgm:prSet presAssocID="{CB2D7246-0A47-4399-BB24-6918CEE63F6F}" presName="negativeSpace" presStyleCnt="0"/>
      <dgm:spPr/>
    </dgm:pt>
    <dgm:pt modelId="{9B432B18-1A27-4AF5-AA47-C19F4B409B79}" type="pres">
      <dgm:prSet presAssocID="{CB2D7246-0A47-4399-BB24-6918CEE63F6F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F1CD7B5B-C3FD-45FE-8FD8-FD43FAD6BA83}" type="presOf" srcId="{20973DF9-4129-43CB-85C8-FFE85863BF7A}" destId="{324E0A38-8F27-40B1-A27F-175861C150D2}" srcOrd="1" destOrd="0" presId="urn:microsoft.com/office/officeart/2005/8/layout/list1"/>
    <dgm:cxn modelId="{F5F564AC-CD5D-4673-BEE5-9742010DD624}" srcId="{A4BFDE4F-2DC7-4686-BFF5-F370918F53C4}" destId="{CCD476F6-6877-4919-A49C-D945C7381B81}" srcOrd="2" destOrd="0" parTransId="{40594378-8CE4-430B-90D0-89832200D0BD}" sibTransId="{ABE12324-3392-46E5-AACE-84CDD58136A7}"/>
    <dgm:cxn modelId="{201434ED-1268-43DA-8C69-E80CF062C1FF}" type="presOf" srcId="{CCD476F6-6877-4919-A49C-D945C7381B81}" destId="{B9B85A93-C269-474C-80F0-3453D9E3F265}" srcOrd="1" destOrd="0" presId="urn:microsoft.com/office/officeart/2005/8/layout/list1"/>
    <dgm:cxn modelId="{E23E5BB0-3FBB-464A-91D8-AE991684C95B}" srcId="{A4BFDE4F-2DC7-4686-BFF5-F370918F53C4}" destId="{20973DF9-4129-43CB-85C8-FFE85863BF7A}" srcOrd="0" destOrd="0" parTransId="{062FC0F5-4D65-4009-AC52-07B745B1D473}" sibTransId="{4406C568-CBBF-43D3-98BD-C3A327CF7876}"/>
    <dgm:cxn modelId="{5C025000-0908-4559-858B-D02F3B4C195D}" type="presOf" srcId="{35219D1D-DA7A-4234-9811-7F49A1C6E08B}" destId="{F3BEBE99-FF44-4F84-8734-B4D7D945706F}" srcOrd="0" destOrd="0" presId="urn:microsoft.com/office/officeart/2005/8/layout/list1"/>
    <dgm:cxn modelId="{4011076B-C811-471F-B6EB-355846C465AD}" type="presOf" srcId="{A4BFDE4F-2DC7-4686-BFF5-F370918F53C4}" destId="{83C0D5F3-B789-4DB5-8D5D-0958C6C62D3A}" srcOrd="0" destOrd="0" presId="urn:microsoft.com/office/officeart/2005/8/layout/list1"/>
    <dgm:cxn modelId="{B7AF9BE6-B9E7-44F9-A5D3-293B33398F1E}" type="presOf" srcId="{35219D1D-DA7A-4234-9811-7F49A1C6E08B}" destId="{23011221-5C6A-4B74-A27C-EBE08ED76F88}" srcOrd="1" destOrd="0" presId="urn:microsoft.com/office/officeart/2005/8/layout/list1"/>
    <dgm:cxn modelId="{E86F51A8-5CBB-44ED-A97B-8BBECB1F4F4A}" type="presOf" srcId="{807DD80D-8810-46D8-87AB-EF65FF20CCF1}" destId="{D6EEC26F-4767-4A1D-BF62-991E98F63CE2}" srcOrd="1" destOrd="0" presId="urn:microsoft.com/office/officeart/2005/8/layout/list1"/>
    <dgm:cxn modelId="{D5EC4105-71C8-4E69-85C6-C1E76F9DA1CC}" type="presOf" srcId="{807DD80D-8810-46D8-87AB-EF65FF20CCF1}" destId="{37BF2B53-D774-4C34-BA48-067CE276190D}" srcOrd="0" destOrd="0" presId="urn:microsoft.com/office/officeart/2005/8/layout/list1"/>
    <dgm:cxn modelId="{BCB1DCCA-1E1C-4FA6-9E57-97254B5133B0}" srcId="{A4BFDE4F-2DC7-4686-BFF5-F370918F53C4}" destId="{35219D1D-DA7A-4234-9811-7F49A1C6E08B}" srcOrd="3" destOrd="0" parTransId="{F36D3BD1-D6DC-4BF3-AFCE-81619C0C0246}" sibTransId="{48D7F38F-8C55-446D-9FC2-7A3A90FA22E4}"/>
    <dgm:cxn modelId="{F8D178E0-292B-48EA-B967-716CE2A4B2A8}" type="presOf" srcId="{CCD476F6-6877-4919-A49C-D945C7381B81}" destId="{BDA68A23-47FE-4E0D-8CA0-85D512D9F1E8}" srcOrd="0" destOrd="0" presId="urn:microsoft.com/office/officeart/2005/8/layout/list1"/>
    <dgm:cxn modelId="{B9063C2E-46B4-4530-8B7B-57B72E308E4D}" srcId="{A4BFDE4F-2DC7-4686-BFF5-F370918F53C4}" destId="{CB2D7246-0A47-4399-BB24-6918CEE63F6F}" srcOrd="4" destOrd="0" parTransId="{480F7F7A-8C0E-4ACE-AF65-F03E5EC41747}" sibTransId="{8674BE5A-E03B-4B4E-BDD7-DE57D8B1970B}"/>
    <dgm:cxn modelId="{7421960F-B5CE-4D38-AC0B-00CD5F78CBA9}" type="presOf" srcId="{20973DF9-4129-43CB-85C8-FFE85863BF7A}" destId="{6201BCC1-17B8-409E-9ADD-3288BC80A385}" srcOrd="0" destOrd="0" presId="urn:microsoft.com/office/officeart/2005/8/layout/list1"/>
    <dgm:cxn modelId="{C14A56C5-ADCA-472E-BB8B-53E3B478C04C}" srcId="{A4BFDE4F-2DC7-4686-BFF5-F370918F53C4}" destId="{807DD80D-8810-46D8-87AB-EF65FF20CCF1}" srcOrd="1" destOrd="0" parTransId="{9963975D-5DB3-41B6-A529-BD822ECBBF0F}" sibTransId="{F1AFB44E-0637-4480-AD69-BF18AB74EA92}"/>
    <dgm:cxn modelId="{EC62E444-56A0-4F85-B3B5-741D4C6B7664}" type="presOf" srcId="{CB2D7246-0A47-4399-BB24-6918CEE63F6F}" destId="{8DF34743-1656-4477-B49D-2F6B2737E9F0}" srcOrd="1" destOrd="0" presId="urn:microsoft.com/office/officeart/2005/8/layout/list1"/>
    <dgm:cxn modelId="{D0B1355F-8FE4-4D73-8966-C75F705E7AA0}" type="presOf" srcId="{CB2D7246-0A47-4399-BB24-6918CEE63F6F}" destId="{1B951DBC-EC6B-42E9-B303-48A6E10CEC9A}" srcOrd="0" destOrd="0" presId="urn:microsoft.com/office/officeart/2005/8/layout/list1"/>
    <dgm:cxn modelId="{AD525276-3AE0-42A4-A02E-7F24C79922B2}" type="presParOf" srcId="{83C0D5F3-B789-4DB5-8D5D-0958C6C62D3A}" destId="{43F5F80D-911F-4180-A155-5C3C14AD3452}" srcOrd="0" destOrd="0" presId="urn:microsoft.com/office/officeart/2005/8/layout/list1"/>
    <dgm:cxn modelId="{00393BF8-EFF0-4407-BA0B-EF3415229C50}" type="presParOf" srcId="{43F5F80D-911F-4180-A155-5C3C14AD3452}" destId="{6201BCC1-17B8-409E-9ADD-3288BC80A385}" srcOrd="0" destOrd="0" presId="urn:microsoft.com/office/officeart/2005/8/layout/list1"/>
    <dgm:cxn modelId="{12A042F8-5790-463B-AAFB-77300C3F5BB3}" type="presParOf" srcId="{43F5F80D-911F-4180-A155-5C3C14AD3452}" destId="{324E0A38-8F27-40B1-A27F-175861C150D2}" srcOrd="1" destOrd="0" presId="urn:microsoft.com/office/officeart/2005/8/layout/list1"/>
    <dgm:cxn modelId="{5EE39541-D108-4FE2-A3B4-AECDFF0E89B5}" type="presParOf" srcId="{83C0D5F3-B789-4DB5-8D5D-0958C6C62D3A}" destId="{946C3B80-D6B7-49B9-9041-77C18CC69B3D}" srcOrd="1" destOrd="0" presId="urn:microsoft.com/office/officeart/2005/8/layout/list1"/>
    <dgm:cxn modelId="{35D720DA-0F1F-4436-BA67-80FAAAFFF715}" type="presParOf" srcId="{83C0D5F3-B789-4DB5-8D5D-0958C6C62D3A}" destId="{358FF3AC-D5C0-4F4D-8611-7C00824D2727}" srcOrd="2" destOrd="0" presId="urn:microsoft.com/office/officeart/2005/8/layout/list1"/>
    <dgm:cxn modelId="{6641704C-302A-4E93-8AB5-1B998CB6E3C6}" type="presParOf" srcId="{83C0D5F3-B789-4DB5-8D5D-0958C6C62D3A}" destId="{C485CE4D-567D-4287-AF49-39A9446C813C}" srcOrd="3" destOrd="0" presId="urn:microsoft.com/office/officeart/2005/8/layout/list1"/>
    <dgm:cxn modelId="{4C26082D-CCFE-4085-B3AB-6F5D2B5CEF1B}" type="presParOf" srcId="{83C0D5F3-B789-4DB5-8D5D-0958C6C62D3A}" destId="{5D167D9F-2364-495B-92C0-EE3D56174D16}" srcOrd="4" destOrd="0" presId="urn:microsoft.com/office/officeart/2005/8/layout/list1"/>
    <dgm:cxn modelId="{DFF1FF54-C9ED-47CD-8BD5-98D317AA8CEB}" type="presParOf" srcId="{5D167D9F-2364-495B-92C0-EE3D56174D16}" destId="{37BF2B53-D774-4C34-BA48-067CE276190D}" srcOrd="0" destOrd="0" presId="urn:microsoft.com/office/officeart/2005/8/layout/list1"/>
    <dgm:cxn modelId="{25D1C0FC-7BC3-4C28-8EF5-E81F18951DD3}" type="presParOf" srcId="{5D167D9F-2364-495B-92C0-EE3D56174D16}" destId="{D6EEC26F-4767-4A1D-BF62-991E98F63CE2}" srcOrd="1" destOrd="0" presId="urn:microsoft.com/office/officeart/2005/8/layout/list1"/>
    <dgm:cxn modelId="{B3101703-CBF0-4F0B-B4BF-1DE83AF2E466}" type="presParOf" srcId="{83C0D5F3-B789-4DB5-8D5D-0958C6C62D3A}" destId="{82976242-D3D8-4122-8333-091C057CE8CA}" srcOrd="5" destOrd="0" presId="urn:microsoft.com/office/officeart/2005/8/layout/list1"/>
    <dgm:cxn modelId="{DD79D7D7-94BC-4AC2-9D02-6B3128BE7820}" type="presParOf" srcId="{83C0D5F3-B789-4DB5-8D5D-0958C6C62D3A}" destId="{471CA157-976A-4D76-B7FE-FAAE00B681CE}" srcOrd="6" destOrd="0" presId="urn:microsoft.com/office/officeart/2005/8/layout/list1"/>
    <dgm:cxn modelId="{2E62D54F-AA50-46CB-B6D9-575F768E5968}" type="presParOf" srcId="{83C0D5F3-B789-4DB5-8D5D-0958C6C62D3A}" destId="{32AC3263-24ED-45C4-BDE2-AB9B1420375E}" srcOrd="7" destOrd="0" presId="urn:microsoft.com/office/officeart/2005/8/layout/list1"/>
    <dgm:cxn modelId="{27162996-93DB-4BFF-8A1E-24308A94B040}" type="presParOf" srcId="{83C0D5F3-B789-4DB5-8D5D-0958C6C62D3A}" destId="{CF5D7DD0-A6B8-4CFB-8C2A-9DFD8FAE59B5}" srcOrd="8" destOrd="0" presId="urn:microsoft.com/office/officeart/2005/8/layout/list1"/>
    <dgm:cxn modelId="{AD0B4CBA-F9C1-4912-AB04-D7FD23F461DA}" type="presParOf" srcId="{CF5D7DD0-A6B8-4CFB-8C2A-9DFD8FAE59B5}" destId="{BDA68A23-47FE-4E0D-8CA0-85D512D9F1E8}" srcOrd="0" destOrd="0" presId="urn:microsoft.com/office/officeart/2005/8/layout/list1"/>
    <dgm:cxn modelId="{E4C99954-AB7B-4F81-92F4-A39930580111}" type="presParOf" srcId="{CF5D7DD0-A6B8-4CFB-8C2A-9DFD8FAE59B5}" destId="{B9B85A93-C269-474C-80F0-3453D9E3F265}" srcOrd="1" destOrd="0" presId="urn:microsoft.com/office/officeart/2005/8/layout/list1"/>
    <dgm:cxn modelId="{31868917-CB3B-44ED-B50F-CA3EA2C565C3}" type="presParOf" srcId="{83C0D5F3-B789-4DB5-8D5D-0958C6C62D3A}" destId="{C38AC30E-44DE-4345-90F7-B4FC4B7A54F6}" srcOrd="9" destOrd="0" presId="urn:microsoft.com/office/officeart/2005/8/layout/list1"/>
    <dgm:cxn modelId="{CAF192AF-3BDC-483D-AAFF-B877054C9050}" type="presParOf" srcId="{83C0D5F3-B789-4DB5-8D5D-0958C6C62D3A}" destId="{6193B41C-E75F-4D40-804C-B5F45FED8ECE}" srcOrd="10" destOrd="0" presId="urn:microsoft.com/office/officeart/2005/8/layout/list1"/>
    <dgm:cxn modelId="{00AE77A7-6F00-4D67-A940-F8D3D6019CD6}" type="presParOf" srcId="{83C0D5F3-B789-4DB5-8D5D-0958C6C62D3A}" destId="{711F50AA-B432-4A73-AEF5-6DA1123E829A}" srcOrd="11" destOrd="0" presId="urn:microsoft.com/office/officeart/2005/8/layout/list1"/>
    <dgm:cxn modelId="{A622D5D8-56A2-466E-8639-BFCD797B6D98}" type="presParOf" srcId="{83C0D5F3-B789-4DB5-8D5D-0958C6C62D3A}" destId="{BDBC1741-3879-403C-AAE5-A77F3711B338}" srcOrd="12" destOrd="0" presId="urn:microsoft.com/office/officeart/2005/8/layout/list1"/>
    <dgm:cxn modelId="{3DDE68BE-427A-4DB8-83C5-63E6578FEBEF}" type="presParOf" srcId="{BDBC1741-3879-403C-AAE5-A77F3711B338}" destId="{F3BEBE99-FF44-4F84-8734-B4D7D945706F}" srcOrd="0" destOrd="0" presId="urn:microsoft.com/office/officeart/2005/8/layout/list1"/>
    <dgm:cxn modelId="{578CD0F5-DFFF-4A4E-A985-C902A51C5108}" type="presParOf" srcId="{BDBC1741-3879-403C-AAE5-A77F3711B338}" destId="{23011221-5C6A-4B74-A27C-EBE08ED76F88}" srcOrd="1" destOrd="0" presId="urn:microsoft.com/office/officeart/2005/8/layout/list1"/>
    <dgm:cxn modelId="{27915B40-6610-4824-A438-7F12CDF37228}" type="presParOf" srcId="{83C0D5F3-B789-4DB5-8D5D-0958C6C62D3A}" destId="{3272369A-5468-42D0-A591-712C131DDBF6}" srcOrd="13" destOrd="0" presId="urn:microsoft.com/office/officeart/2005/8/layout/list1"/>
    <dgm:cxn modelId="{33BF2B4F-A289-4A81-95F8-E61089DD37F4}" type="presParOf" srcId="{83C0D5F3-B789-4DB5-8D5D-0958C6C62D3A}" destId="{F5B70FC5-92BB-4730-BC92-73562B86A22B}" srcOrd="14" destOrd="0" presId="urn:microsoft.com/office/officeart/2005/8/layout/list1"/>
    <dgm:cxn modelId="{BBE9884F-8457-4DC1-A9F9-0E28BBDC3DAD}" type="presParOf" srcId="{83C0D5F3-B789-4DB5-8D5D-0958C6C62D3A}" destId="{CD3DE2C9-F878-4243-AE78-88E1BF67E187}" srcOrd="15" destOrd="0" presId="urn:microsoft.com/office/officeart/2005/8/layout/list1"/>
    <dgm:cxn modelId="{78A34821-1860-41CA-9CD8-10A138E15278}" type="presParOf" srcId="{83C0D5F3-B789-4DB5-8D5D-0958C6C62D3A}" destId="{C0301CB4-8BB6-4A78-AEAF-D1950AF46576}" srcOrd="16" destOrd="0" presId="urn:microsoft.com/office/officeart/2005/8/layout/list1"/>
    <dgm:cxn modelId="{D136A6BE-CAEF-473C-AA56-22B5DE181270}" type="presParOf" srcId="{C0301CB4-8BB6-4A78-AEAF-D1950AF46576}" destId="{1B951DBC-EC6B-42E9-B303-48A6E10CEC9A}" srcOrd="0" destOrd="0" presId="urn:microsoft.com/office/officeart/2005/8/layout/list1"/>
    <dgm:cxn modelId="{6A5553D8-C41B-42B5-A583-1C5A446F0238}" type="presParOf" srcId="{C0301CB4-8BB6-4A78-AEAF-D1950AF46576}" destId="{8DF34743-1656-4477-B49D-2F6B2737E9F0}" srcOrd="1" destOrd="0" presId="urn:microsoft.com/office/officeart/2005/8/layout/list1"/>
    <dgm:cxn modelId="{5598D766-7FA6-499A-89D5-24161C955C7A}" type="presParOf" srcId="{83C0D5F3-B789-4DB5-8D5D-0958C6C62D3A}" destId="{A1262043-3412-48DC-B2C5-3A333940C15F}" srcOrd="17" destOrd="0" presId="urn:microsoft.com/office/officeart/2005/8/layout/list1"/>
    <dgm:cxn modelId="{15EC5A6A-454F-4A19-A215-C669B902E12F}" type="presParOf" srcId="{83C0D5F3-B789-4DB5-8D5D-0958C6C62D3A}" destId="{9B432B18-1A27-4AF5-AA47-C19F4B409B79}" srcOrd="18" destOrd="0" presId="urn:microsoft.com/office/officeart/2005/8/layout/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BFDE4F-2DC7-4686-BFF5-F370918F53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973DF9-4129-43CB-85C8-FFE85863BF7A}">
      <dgm:prSet phldrT="[Текст]" custT="1"/>
      <dgm:spPr/>
      <dgm:t>
        <a:bodyPr/>
        <a:lstStyle/>
        <a:p>
          <a:r>
            <a:rPr lang="ru-RU" sz="1900" dirty="0" smtClean="0"/>
            <a:t>Вывоз сухого мусора – 270 м3</a:t>
          </a:r>
          <a:endParaRPr lang="ru-RU" sz="1900" dirty="0"/>
        </a:p>
      </dgm:t>
    </dgm:pt>
    <dgm:pt modelId="{062FC0F5-4D65-4009-AC52-07B745B1D473}" type="parTrans" cxnId="{E23E5BB0-3FBB-464A-91D8-AE991684C95B}">
      <dgm:prSet/>
      <dgm:spPr/>
      <dgm:t>
        <a:bodyPr/>
        <a:lstStyle/>
        <a:p>
          <a:endParaRPr lang="ru-RU"/>
        </a:p>
      </dgm:t>
    </dgm:pt>
    <dgm:pt modelId="{4406C568-CBBF-43D3-98BD-C3A327CF7876}" type="sibTrans" cxnId="{E23E5BB0-3FBB-464A-91D8-AE991684C95B}">
      <dgm:prSet/>
      <dgm:spPr/>
      <dgm:t>
        <a:bodyPr/>
        <a:lstStyle/>
        <a:p>
          <a:endParaRPr lang="ru-RU"/>
        </a:p>
      </dgm:t>
    </dgm:pt>
    <dgm:pt modelId="{807DD80D-8810-46D8-87AB-EF65FF20CCF1}">
      <dgm:prSet phldrT="[Текст]" custT="1"/>
      <dgm:spPr/>
      <dgm:t>
        <a:bodyPr/>
        <a:lstStyle/>
        <a:p>
          <a:r>
            <a:rPr lang="ru-RU" sz="1900" dirty="0" smtClean="0"/>
            <a:t>Вывоз КГМ – 72м3. </a:t>
          </a:r>
          <a:endParaRPr lang="ru-RU" sz="1900" dirty="0"/>
        </a:p>
      </dgm:t>
    </dgm:pt>
    <dgm:pt modelId="{9963975D-5DB3-41B6-A529-BD822ECBBF0F}" type="parTrans" cxnId="{C14A56C5-ADCA-472E-BB8B-53E3B478C04C}">
      <dgm:prSet/>
      <dgm:spPr/>
      <dgm:t>
        <a:bodyPr/>
        <a:lstStyle/>
        <a:p>
          <a:endParaRPr lang="ru-RU"/>
        </a:p>
      </dgm:t>
    </dgm:pt>
    <dgm:pt modelId="{F1AFB44E-0637-4480-AD69-BF18AB74EA92}" type="sibTrans" cxnId="{C14A56C5-ADCA-472E-BB8B-53E3B478C04C}">
      <dgm:prSet/>
      <dgm:spPr/>
      <dgm:t>
        <a:bodyPr/>
        <a:lstStyle/>
        <a:p>
          <a:endParaRPr lang="ru-RU"/>
        </a:p>
      </dgm:t>
    </dgm:pt>
    <dgm:pt modelId="{CCD476F6-6877-4919-A49C-D945C7381B81}">
      <dgm:prSet phldrT="[Текст]" custT="1"/>
      <dgm:spPr/>
      <dgm:t>
        <a:bodyPr/>
        <a:lstStyle/>
        <a:p>
          <a:r>
            <a:rPr lang="ru-RU" sz="1900" dirty="0" smtClean="0"/>
            <a:t>Скос травы  - 716 м2 </a:t>
          </a:r>
          <a:endParaRPr lang="ru-RU" sz="1900" dirty="0"/>
        </a:p>
      </dgm:t>
    </dgm:pt>
    <dgm:pt modelId="{40594378-8CE4-430B-90D0-89832200D0BD}" type="parTrans" cxnId="{F5F564AC-CD5D-4673-BEE5-9742010DD624}">
      <dgm:prSet/>
      <dgm:spPr/>
      <dgm:t>
        <a:bodyPr/>
        <a:lstStyle/>
        <a:p>
          <a:endParaRPr lang="ru-RU"/>
        </a:p>
      </dgm:t>
    </dgm:pt>
    <dgm:pt modelId="{ABE12324-3392-46E5-AACE-84CDD58136A7}" type="sibTrans" cxnId="{F5F564AC-CD5D-4673-BEE5-9742010DD624}">
      <dgm:prSet/>
      <dgm:spPr/>
      <dgm:t>
        <a:bodyPr/>
        <a:lstStyle/>
        <a:p>
          <a:endParaRPr lang="ru-RU"/>
        </a:p>
      </dgm:t>
    </dgm:pt>
    <dgm:pt modelId="{35219D1D-DA7A-4234-9811-7F49A1C6E08B}">
      <dgm:prSet custT="1"/>
      <dgm:spPr/>
      <dgm:t>
        <a:bodyPr/>
        <a:lstStyle/>
        <a:p>
          <a:r>
            <a:rPr lang="ru-RU" sz="1900" dirty="0" smtClean="0"/>
            <a:t>Высадка цветов – 100 шт. </a:t>
          </a:r>
          <a:endParaRPr lang="ru-RU" sz="1900" dirty="0"/>
        </a:p>
      </dgm:t>
    </dgm:pt>
    <dgm:pt modelId="{F36D3BD1-D6DC-4BF3-AFCE-81619C0C0246}" type="parTrans" cxnId="{BCB1DCCA-1E1C-4FA6-9E57-97254B5133B0}">
      <dgm:prSet/>
      <dgm:spPr/>
      <dgm:t>
        <a:bodyPr/>
        <a:lstStyle/>
        <a:p>
          <a:endParaRPr lang="ru-RU"/>
        </a:p>
      </dgm:t>
    </dgm:pt>
    <dgm:pt modelId="{48D7F38F-8C55-446D-9FC2-7A3A90FA22E4}" type="sibTrans" cxnId="{BCB1DCCA-1E1C-4FA6-9E57-97254B5133B0}">
      <dgm:prSet/>
      <dgm:spPr/>
      <dgm:t>
        <a:bodyPr/>
        <a:lstStyle/>
        <a:p>
          <a:endParaRPr lang="ru-RU"/>
        </a:p>
      </dgm:t>
    </dgm:pt>
    <dgm:pt modelId="{CB2D7246-0A47-4399-BB24-6918CEE63F6F}">
      <dgm:prSet custT="1"/>
      <dgm:spPr/>
      <dgm:t>
        <a:bodyPr/>
        <a:lstStyle/>
        <a:p>
          <a:r>
            <a:rPr lang="ru-RU" sz="1900" dirty="0" smtClean="0"/>
            <a:t>Покраска мусорных баков </a:t>
          </a:r>
          <a:endParaRPr lang="ru-RU" sz="1900" dirty="0"/>
        </a:p>
      </dgm:t>
    </dgm:pt>
    <dgm:pt modelId="{480F7F7A-8C0E-4ACE-AF65-F03E5EC41747}" type="parTrans" cxnId="{B9063C2E-46B4-4530-8B7B-57B72E308E4D}">
      <dgm:prSet/>
      <dgm:spPr/>
      <dgm:t>
        <a:bodyPr/>
        <a:lstStyle/>
        <a:p>
          <a:endParaRPr lang="ru-RU"/>
        </a:p>
      </dgm:t>
    </dgm:pt>
    <dgm:pt modelId="{8674BE5A-E03B-4B4E-BDD7-DE57D8B1970B}" type="sibTrans" cxnId="{B9063C2E-46B4-4530-8B7B-57B72E308E4D}">
      <dgm:prSet/>
      <dgm:spPr/>
      <dgm:t>
        <a:bodyPr/>
        <a:lstStyle/>
        <a:p>
          <a:endParaRPr lang="ru-RU"/>
        </a:p>
      </dgm:t>
    </dgm:pt>
    <dgm:pt modelId="{46258C24-FC95-4DD3-98E4-13FFEE5BC300}">
      <dgm:prSet phldrT="[Текст]"/>
      <dgm:spPr/>
      <dgm:t>
        <a:bodyPr/>
        <a:lstStyle/>
        <a:p>
          <a:r>
            <a:rPr lang="ru-RU" dirty="0" smtClean="0"/>
            <a:t>Вывоз и очистка дворовой территории от снега – 8м*2 =160м3</a:t>
          </a:r>
          <a:endParaRPr lang="ru-RU" dirty="0"/>
        </a:p>
      </dgm:t>
    </dgm:pt>
    <dgm:pt modelId="{5344496C-F39F-4D1A-A5C0-37FBCD5D9A6D}" type="parTrans" cxnId="{FF9F92CA-BCBD-4FC1-AF4A-DE1464A32376}">
      <dgm:prSet/>
      <dgm:spPr/>
      <dgm:t>
        <a:bodyPr/>
        <a:lstStyle/>
        <a:p>
          <a:endParaRPr lang="ru-RU"/>
        </a:p>
      </dgm:t>
    </dgm:pt>
    <dgm:pt modelId="{59731E63-CE8B-4C38-BB88-EBDAD4E17BB9}" type="sibTrans" cxnId="{FF9F92CA-BCBD-4FC1-AF4A-DE1464A32376}">
      <dgm:prSet/>
      <dgm:spPr/>
      <dgm:t>
        <a:bodyPr/>
        <a:lstStyle/>
        <a:p>
          <a:endParaRPr lang="ru-RU"/>
        </a:p>
      </dgm:t>
    </dgm:pt>
    <dgm:pt modelId="{83C0D5F3-B789-4DB5-8D5D-0958C6C62D3A}" type="pres">
      <dgm:prSet presAssocID="{A4BFDE4F-2DC7-4686-BFF5-F370918F53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5F80D-911F-4180-A155-5C3C14AD3452}" type="pres">
      <dgm:prSet presAssocID="{20973DF9-4129-43CB-85C8-FFE85863BF7A}" presName="parentLin" presStyleCnt="0"/>
      <dgm:spPr/>
    </dgm:pt>
    <dgm:pt modelId="{6201BCC1-17B8-409E-9ADD-3288BC80A385}" type="pres">
      <dgm:prSet presAssocID="{20973DF9-4129-43CB-85C8-FFE85863BF7A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324E0A38-8F27-40B1-A27F-175861C150D2}" type="pres">
      <dgm:prSet presAssocID="{20973DF9-4129-43CB-85C8-FFE85863BF7A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C3B80-D6B7-49B9-9041-77C18CC69B3D}" type="pres">
      <dgm:prSet presAssocID="{20973DF9-4129-43CB-85C8-FFE85863BF7A}" presName="negativeSpace" presStyleCnt="0"/>
      <dgm:spPr/>
    </dgm:pt>
    <dgm:pt modelId="{358FF3AC-D5C0-4F4D-8611-7C00824D2727}" type="pres">
      <dgm:prSet presAssocID="{20973DF9-4129-43CB-85C8-FFE85863BF7A}" presName="childText" presStyleLbl="conFgAcc1" presStyleIdx="0" presStyleCnt="6">
        <dgm:presLayoutVars>
          <dgm:bulletEnabled val="1"/>
        </dgm:presLayoutVars>
      </dgm:prSet>
      <dgm:spPr/>
    </dgm:pt>
    <dgm:pt modelId="{C485CE4D-567D-4287-AF49-39A9446C813C}" type="pres">
      <dgm:prSet presAssocID="{4406C568-CBBF-43D3-98BD-C3A327CF7876}" presName="spaceBetweenRectangles" presStyleCnt="0"/>
      <dgm:spPr/>
    </dgm:pt>
    <dgm:pt modelId="{5D167D9F-2364-495B-92C0-EE3D56174D16}" type="pres">
      <dgm:prSet presAssocID="{807DD80D-8810-46D8-87AB-EF65FF20CCF1}" presName="parentLin" presStyleCnt="0"/>
      <dgm:spPr/>
    </dgm:pt>
    <dgm:pt modelId="{37BF2B53-D774-4C34-BA48-067CE276190D}" type="pres">
      <dgm:prSet presAssocID="{807DD80D-8810-46D8-87AB-EF65FF20CCF1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D6EEC26F-4767-4A1D-BF62-991E98F63CE2}" type="pres">
      <dgm:prSet presAssocID="{807DD80D-8810-46D8-87AB-EF65FF20CCF1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76242-D3D8-4122-8333-091C057CE8CA}" type="pres">
      <dgm:prSet presAssocID="{807DD80D-8810-46D8-87AB-EF65FF20CCF1}" presName="negativeSpace" presStyleCnt="0"/>
      <dgm:spPr/>
    </dgm:pt>
    <dgm:pt modelId="{471CA157-976A-4D76-B7FE-FAAE00B681CE}" type="pres">
      <dgm:prSet presAssocID="{807DD80D-8810-46D8-87AB-EF65FF20CCF1}" presName="childText" presStyleLbl="conFgAcc1" presStyleIdx="1" presStyleCnt="6">
        <dgm:presLayoutVars>
          <dgm:bulletEnabled val="1"/>
        </dgm:presLayoutVars>
      </dgm:prSet>
      <dgm:spPr/>
    </dgm:pt>
    <dgm:pt modelId="{32AC3263-24ED-45C4-BDE2-AB9B1420375E}" type="pres">
      <dgm:prSet presAssocID="{F1AFB44E-0637-4480-AD69-BF18AB74EA92}" presName="spaceBetweenRectangles" presStyleCnt="0"/>
      <dgm:spPr/>
    </dgm:pt>
    <dgm:pt modelId="{CF5D7DD0-A6B8-4CFB-8C2A-9DFD8FAE59B5}" type="pres">
      <dgm:prSet presAssocID="{CCD476F6-6877-4919-A49C-D945C7381B81}" presName="parentLin" presStyleCnt="0"/>
      <dgm:spPr/>
    </dgm:pt>
    <dgm:pt modelId="{BDA68A23-47FE-4E0D-8CA0-85D512D9F1E8}" type="pres">
      <dgm:prSet presAssocID="{CCD476F6-6877-4919-A49C-D945C7381B81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B9B85A93-C269-474C-80F0-3453D9E3F265}" type="pres">
      <dgm:prSet presAssocID="{CCD476F6-6877-4919-A49C-D945C7381B8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AC30E-44DE-4345-90F7-B4FC4B7A54F6}" type="pres">
      <dgm:prSet presAssocID="{CCD476F6-6877-4919-A49C-D945C7381B81}" presName="negativeSpace" presStyleCnt="0"/>
      <dgm:spPr/>
    </dgm:pt>
    <dgm:pt modelId="{6193B41C-E75F-4D40-804C-B5F45FED8ECE}" type="pres">
      <dgm:prSet presAssocID="{CCD476F6-6877-4919-A49C-D945C7381B81}" presName="childText" presStyleLbl="conFgAcc1" presStyleIdx="2" presStyleCnt="6">
        <dgm:presLayoutVars>
          <dgm:bulletEnabled val="1"/>
        </dgm:presLayoutVars>
      </dgm:prSet>
      <dgm:spPr/>
    </dgm:pt>
    <dgm:pt modelId="{711F50AA-B432-4A73-AEF5-6DA1123E829A}" type="pres">
      <dgm:prSet presAssocID="{ABE12324-3392-46E5-AACE-84CDD58136A7}" presName="spaceBetweenRectangles" presStyleCnt="0"/>
      <dgm:spPr/>
    </dgm:pt>
    <dgm:pt modelId="{BDBC1741-3879-403C-AAE5-A77F3711B338}" type="pres">
      <dgm:prSet presAssocID="{35219D1D-DA7A-4234-9811-7F49A1C6E08B}" presName="parentLin" presStyleCnt="0"/>
      <dgm:spPr/>
    </dgm:pt>
    <dgm:pt modelId="{F3BEBE99-FF44-4F84-8734-B4D7D945706F}" type="pres">
      <dgm:prSet presAssocID="{35219D1D-DA7A-4234-9811-7F49A1C6E08B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23011221-5C6A-4B74-A27C-EBE08ED76F88}" type="pres">
      <dgm:prSet presAssocID="{35219D1D-DA7A-4234-9811-7F49A1C6E08B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2369A-5468-42D0-A591-712C131DDBF6}" type="pres">
      <dgm:prSet presAssocID="{35219D1D-DA7A-4234-9811-7F49A1C6E08B}" presName="negativeSpace" presStyleCnt="0"/>
      <dgm:spPr/>
    </dgm:pt>
    <dgm:pt modelId="{F5B70FC5-92BB-4730-BC92-73562B86A22B}" type="pres">
      <dgm:prSet presAssocID="{35219D1D-DA7A-4234-9811-7F49A1C6E08B}" presName="childText" presStyleLbl="conFgAcc1" presStyleIdx="3" presStyleCnt="6">
        <dgm:presLayoutVars>
          <dgm:bulletEnabled val="1"/>
        </dgm:presLayoutVars>
      </dgm:prSet>
      <dgm:spPr/>
    </dgm:pt>
    <dgm:pt modelId="{CD3DE2C9-F878-4243-AE78-88E1BF67E187}" type="pres">
      <dgm:prSet presAssocID="{48D7F38F-8C55-446D-9FC2-7A3A90FA22E4}" presName="spaceBetweenRectangles" presStyleCnt="0"/>
      <dgm:spPr/>
    </dgm:pt>
    <dgm:pt modelId="{C0301CB4-8BB6-4A78-AEAF-D1950AF46576}" type="pres">
      <dgm:prSet presAssocID="{CB2D7246-0A47-4399-BB24-6918CEE63F6F}" presName="parentLin" presStyleCnt="0"/>
      <dgm:spPr/>
    </dgm:pt>
    <dgm:pt modelId="{1B951DBC-EC6B-42E9-B303-48A6E10CEC9A}" type="pres">
      <dgm:prSet presAssocID="{CB2D7246-0A47-4399-BB24-6918CEE63F6F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8DF34743-1656-4477-B49D-2F6B2737E9F0}" type="pres">
      <dgm:prSet presAssocID="{CB2D7246-0A47-4399-BB24-6918CEE63F6F}" presName="parentText" presStyleLbl="node1" presStyleIdx="4" presStyleCnt="6" custLinFactNeighborX="-2439" custLinFactNeighborY="-94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62043-3412-48DC-B2C5-3A333940C15F}" type="pres">
      <dgm:prSet presAssocID="{CB2D7246-0A47-4399-BB24-6918CEE63F6F}" presName="negativeSpace" presStyleCnt="0"/>
      <dgm:spPr/>
    </dgm:pt>
    <dgm:pt modelId="{9B432B18-1A27-4AF5-AA47-C19F4B409B79}" type="pres">
      <dgm:prSet presAssocID="{CB2D7246-0A47-4399-BB24-6918CEE63F6F}" presName="childText" presStyleLbl="conFgAcc1" presStyleIdx="4" presStyleCnt="6">
        <dgm:presLayoutVars>
          <dgm:bulletEnabled val="1"/>
        </dgm:presLayoutVars>
      </dgm:prSet>
      <dgm:spPr/>
    </dgm:pt>
    <dgm:pt modelId="{D3DF9691-EEB4-4A6E-B57E-82876260D37A}" type="pres">
      <dgm:prSet presAssocID="{8674BE5A-E03B-4B4E-BDD7-DE57D8B1970B}" presName="spaceBetweenRectangles" presStyleCnt="0"/>
      <dgm:spPr/>
    </dgm:pt>
    <dgm:pt modelId="{079FA6A4-E2D4-4E6E-A58D-3A83EA59EB77}" type="pres">
      <dgm:prSet presAssocID="{46258C24-FC95-4DD3-98E4-13FFEE5BC300}" presName="parentLin" presStyleCnt="0"/>
      <dgm:spPr/>
    </dgm:pt>
    <dgm:pt modelId="{37557716-021B-4A7B-B9D3-56B97A802433}" type="pres">
      <dgm:prSet presAssocID="{46258C24-FC95-4DD3-98E4-13FFEE5BC300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61B5C542-FCDA-4932-844E-0E48D24AF939}" type="pres">
      <dgm:prSet presAssocID="{46258C24-FC95-4DD3-98E4-13FFEE5BC300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29EE1A-779F-4486-9AA0-9FE31A24B32B}" type="pres">
      <dgm:prSet presAssocID="{46258C24-FC95-4DD3-98E4-13FFEE5BC300}" presName="negativeSpace" presStyleCnt="0"/>
      <dgm:spPr/>
    </dgm:pt>
    <dgm:pt modelId="{730B282B-A6A8-42F0-8ED2-FBD1323E724B}" type="pres">
      <dgm:prSet presAssocID="{46258C24-FC95-4DD3-98E4-13FFEE5BC300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19FEA0E-8A54-48E6-A06A-E20CB769188A}" type="presOf" srcId="{807DD80D-8810-46D8-87AB-EF65FF20CCF1}" destId="{37BF2B53-D774-4C34-BA48-067CE276190D}" srcOrd="0" destOrd="0" presId="urn:microsoft.com/office/officeart/2005/8/layout/list1"/>
    <dgm:cxn modelId="{C178DE2F-370F-424C-9E73-320C96F6A751}" type="presOf" srcId="{35219D1D-DA7A-4234-9811-7F49A1C6E08B}" destId="{F3BEBE99-FF44-4F84-8734-B4D7D945706F}" srcOrd="0" destOrd="0" presId="urn:microsoft.com/office/officeart/2005/8/layout/list1"/>
    <dgm:cxn modelId="{DBC64818-3475-4237-9B7E-9AAED3D31B39}" type="presOf" srcId="{35219D1D-DA7A-4234-9811-7F49A1C6E08B}" destId="{23011221-5C6A-4B74-A27C-EBE08ED76F88}" srcOrd="1" destOrd="0" presId="urn:microsoft.com/office/officeart/2005/8/layout/list1"/>
    <dgm:cxn modelId="{FF9F92CA-BCBD-4FC1-AF4A-DE1464A32376}" srcId="{A4BFDE4F-2DC7-4686-BFF5-F370918F53C4}" destId="{46258C24-FC95-4DD3-98E4-13FFEE5BC300}" srcOrd="5" destOrd="0" parTransId="{5344496C-F39F-4D1A-A5C0-37FBCD5D9A6D}" sibTransId="{59731E63-CE8B-4C38-BB88-EBDAD4E17BB9}"/>
    <dgm:cxn modelId="{F5F564AC-CD5D-4673-BEE5-9742010DD624}" srcId="{A4BFDE4F-2DC7-4686-BFF5-F370918F53C4}" destId="{CCD476F6-6877-4919-A49C-D945C7381B81}" srcOrd="2" destOrd="0" parTransId="{40594378-8CE4-430B-90D0-89832200D0BD}" sibTransId="{ABE12324-3392-46E5-AACE-84CDD58136A7}"/>
    <dgm:cxn modelId="{482EF385-5C54-4C04-9872-22253EB0202F}" type="presOf" srcId="{A4BFDE4F-2DC7-4686-BFF5-F370918F53C4}" destId="{83C0D5F3-B789-4DB5-8D5D-0958C6C62D3A}" srcOrd="0" destOrd="0" presId="urn:microsoft.com/office/officeart/2005/8/layout/list1"/>
    <dgm:cxn modelId="{E23E5BB0-3FBB-464A-91D8-AE991684C95B}" srcId="{A4BFDE4F-2DC7-4686-BFF5-F370918F53C4}" destId="{20973DF9-4129-43CB-85C8-FFE85863BF7A}" srcOrd="0" destOrd="0" parTransId="{062FC0F5-4D65-4009-AC52-07B745B1D473}" sibTransId="{4406C568-CBBF-43D3-98BD-C3A327CF7876}"/>
    <dgm:cxn modelId="{8DBF1137-1CF1-4F30-8531-5275D2C0D02D}" type="presOf" srcId="{CCD476F6-6877-4919-A49C-D945C7381B81}" destId="{BDA68A23-47FE-4E0D-8CA0-85D512D9F1E8}" srcOrd="0" destOrd="0" presId="urn:microsoft.com/office/officeart/2005/8/layout/list1"/>
    <dgm:cxn modelId="{C98A5687-6A43-415D-919A-8D623755D6CB}" type="presOf" srcId="{46258C24-FC95-4DD3-98E4-13FFEE5BC300}" destId="{61B5C542-FCDA-4932-844E-0E48D24AF939}" srcOrd="1" destOrd="0" presId="urn:microsoft.com/office/officeart/2005/8/layout/list1"/>
    <dgm:cxn modelId="{556E6920-5553-40D9-974B-6334FED74D49}" type="presOf" srcId="{CB2D7246-0A47-4399-BB24-6918CEE63F6F}" destId="{8DF34743-1656-4477-B49D-2F6B2737E9F0}" srcOrd="1" destOrd="0" presId="urn:microsoft.com/office/officeart/2005/8/layout/list1"/>
    <dgm:cxn modelId="{810AC58B-1318-47FD-B2D4-36281EA08889}" type="presOf" srcId="{20973DF9-4129-43CB-85C8-FFE85863BF7A}" destId="{324E0A38-8F27-40B1-A27F-175861C150D2}" srcOrd="1" destOrd="0" presId="urn:microsoft.com/office/officeart/2005/8/layout/list1"/>
    <dgm:cxn modelId="{89F480D2-F261-4A98-8333-F24CF446CCAA}" type="presOf" srcId="{CCD476F6-6877-4919-A49C-D945C7381B81}" destId="{B9B85A93-C269-474C-80F0-3453D9E3F265}" srcOrd="1" destOrd="0" presId="urn:microsoft.com/office/officeart/2005/8/layout/list1"/>
    <dgm:cxn modelId="{BCB1DCCA-1E1C-4FA6-9E57-97254B5133B0}" srcId="{A4BFDE4F-2DC7-4686-BFF5-F370918F53C4}" destId="{35219D1D-DA7A-4234-9811-7F49A1C6E08B}" srcOrd="3" destOrd="0" parTransId="{F36D3BD1-D6DC-4BF3-AFCE-81619C0C0246}" sibTransId="{48D7F38F-8C55-446D-9FC2-7A3A90FA22E4}"/>
    <dgm:cxn modelId="{B9063C2E-46B4-4530-8B7B-57B72E308E4D}" srcId="{A4BFDE4F-2DC7-4686-BFF5-F370918F53C4}" destId="{CB2D7246-0A47-4399-BB24-6918CEE63F6F}" srcOrd="4" destOrd="0" parTransId="{480F7F7A-8C0E-4ACE-AF65-F03E5EC41747}" sibTransId="{8674BE5A-E03B-4B4E-BDD7-DE57D8B1970B}"/>
    <dgm:cxn modelId="{FBB1E207-2AE3-4AC5-8CDD-6BDAEB909DF8}" type="presOf" srcId="{807DD80D-8810-46D8-87AB-EF65FF20CCF1}" destId="{D6EEC26F-4767-4A1D-BF62-991E98F63CE2}" srcOrd="1" destOrd="0" presId="urn:microsoft.com/office/officeart/2005/8/layout/list1"/>
    <dgm:cxn modelId="{2807FAA0-5A01-4712-9E98-3662AA642D3C}" type="presOf" srcId="{20973DF9-4129-43CB-85C8-FFE85863BF7A}" destId="{6201BCC1-17B8-409E-9ADD-3288BC80A385}" srcOrd="0" destOrd="0" presId="urn:microsoft.com/office/officeart/2005/8/layout/list1"/>
    <dgm:cxn modelId="{C14A56C5-ADCA-472E-BB8B-53E3B478C04C}" srcId="{A4BFDE4F-2DC7-4686-BFF5-F370918F53C4}" destId="{807DD80D-8810-46D8-87AB-EF65FF20CCF1}" srcOrd="1" destOrd="0" parTransId="{9963975D-5DB3-41B6-A529-BD822ECBBF0F}" sibTransId="{F1AFB44E-0637-4480-AD69-BF18AB74EA92}"/>
    <dgm:cxn modelId="{8CD27677-B5BE-41D5-85D1-7C0C1758BB7D}" type="presOf" srcId="{46258C24-FC95-4DD3-98E4-13FFEE5BC300}" destId="{37557716-021B-4A7B-B9D3-56B97A802433}" srcOrd="0" destOrd="0" presId="urn:microsoft.com/office/officeart/2005/8/layout/list1"/>
    <dgm:cxn modelId="{A9678ACF-2480-4527-ABC7-ECFC117E0BB4}" type="presOf" srcId="{CB2D7246-0A47-4399-BB24-6918CEE63F6F}" destId="{1B951DBC-EC6B-42E9-B303-48A6E10CEC9A}" srcOrd="0" destOrd="0" presId="urn:microsoft.com/office/officeart/2005/8/layout/list1"/>
    <dgm:cxn modelId="{B4D2FF20-7A46-47FE-BC65-CC937F42198E}" type="presParOf" srcId="{83C0D5F3-B789-4DB5-8D5D-0958C6C62D3A}" destId="{43F5F80D-911F-4180-A155-5C3C14AD3452}" srcOrd="0" destOrd="0" presId="urn:microsoft.com/office/officeart/2005/8/layout/list1"/>
    <dgm:cxn modelId="{485982D2-8D5B-4291-8FB9-50B2A4CA4107}" type="presParOf" srcId="{43F5F80D-911F-4180-A155-5C3C14AD3452}" destId="{6201BCC1-17B8-409E-9ADD-3288BC80A385}" srcOrd="0" destOrd="0" presId="urn:microsoft.com/office/officeart/2005/8/layout/list1"/>
    <dgm:cxn modelId="{010C8619-8046-4ECB-A8DC-62ADD87EABA7}" type="presParOf" srcId="{43F5F80D-911F-4180-A155-5C3C14AD3452}" destId="{324E0A38-8F27-40B1-A27F-175861C150D2}" srcOrd="1" destOrd="0" presId="urn:microsoft.com/office/officeart/2005/8/layout/list1"/>
    <dgm:cxn modelId="{0BE4FFB7-6DAF-456B-8B15-0939BD21B0EC}" type="presParOf" srcId="{83C0D5F3-B789-4DB5-8D5D-0958C6C62D3A}" destId="{946C3B80-D6B7-49B9-9041-77C18CC69B3D}" srcOrd="1" destOrd="0" presId="urn:microsoft.com/office/officeart/2005/8/layout/list1"/>
    <dgm:cxn modelId="{B6CD48D5-CF17-4C88-BE8D-E6062BF9E76C}" type="presParOf" srcId="{83C0D5F3-B789-4DB5-8D5D-0958C6C62D3A}" destId="{358FF3AC-D5C0-4F4D-8611-7C00824D2727}" srcOrd="2" destOrd="0" presId="urn:microsoft.com/office/officeart/2005/8/layout/list1"/>
    <dgm:cxn modelId="{5DA18DF3-004F-48F9-B96C-A7190E26B0EA}" type="presParOf" srcId="{83C0D5F3-B789-4DB5-8D5D-0958C6C62D3A}" destId="{C485CE4D-567D-4287-AF49-39A9446C813C}" srcOrd="3" destOrd="0" presId="urn:microsoft.com/office/officeart/2005/8/layout/list1"/>
    <dgm:cxn modelId="{21F69E4A-DDF5-4AD0-986B-2481883139C8}" type="presParOf" srcId="{83C0D5F3-B789-4DB5-8D5D-0958C6C62D3A}" destId="{5D167D9F-2364-495B-92C0-EE3D56174D16}" srcOrd="4" destOrd="0" presId="urn:microsoft.com/office/officeart/2005/8/layout/list1"/>
    <dgm:cxn modelId="{87B32793-F8D9-44AE-A1CC-EF4A2639136F}" type="presParOf" srcId="{5D167D9F-2364-495B-92C0-EE3D56174D16}" destId="{37BF2B53-D774-4C34-BA48-067CE276190D}" srcOrd="0" destOrd="0" presId="urn:microsoft.com/office/officeart/2005/8/layout/list1"/>
    <dgm:cxn modelId="{A2F3368C-497E-49E8-ACA6-B0FDA315BA05}" type="presParOf" srcId="{5D167D9F-2364-495B-92C0-EE3D56174D16}" destId="{D6EEC26F-4767-4A1D-BF62-991E98F63CE2}" srcOrd="1" destOrd="0" presId="urn:microsoft.com/office/officeart/2005/8/layout/list1"/>
    <dgm:cxn modelId="{6EEFD6EF-7110-47E0-87C6-DE84941322D0}" type="presParOf" srcId="{83C0D5F3-B789-4DB5-8D5D-0958C6C62D3A}" destId="{82976242-D3D8-4122-8333-091C057CE8CA}" srcOrd="5" destOrd="0" presId="urn:microsoft.com/office/officeart/2005/8/layout/list1"/>
    <dgm:cxn modelId="{FEF19B32-ECED-4829-9EFF-1B7BD8CEE094}" type="presParOf" srcId="{83C0D5F3-B789-4DB5-8D5D-0958C6C62D3A}" destId="{471CA157-976A-4D76-B7FE-FAAE00B681CE}" srcOrd="6" destOrd="0" presId="urn:microsoft.com/office/officeart/2005/8/layout/list1"/>
    <dgm:cxn modelId="{6A1451F9-186D-4133-90F2-11465B735253}" type="presParOf" srcId="{83C0D5F3-B789-4DB5-8D5D-0958C6C62D3A}" destId="{32AC3263-24ED-45C4-BDE2-AB9B1420375E}" srcOrd="7" destOrd="0" presId="urn:microsoft.com/office/officeart/2005/8/layout/list1"/>
    <dgm:cxn modelId="{3B29A854-A6C6-4234-99D5-23F08303F7B7}" type="presParOf" srcId="{83C0D5F3-B789-4DB5-8D5D-0958C6C62D3A}" destId="{CF5D7DD0-A6B8-4CFB-8C2A-9DFD8FAE59B5}" srcOrd="8" destOrd="0" presId="urn:microsoft.com/office/officeart/2005/8/layout/list1"/>
    <dgm:cxn modelId="{C0660791-2CD6-48D1-A4E6-08803DC3E03A}" type="presParOf" srcId="{CF5D7DD0-A6B8-4CFB-8C2A-9DFD8FAE59B5}" destId="{BDA68A23-47FE-4E0D-8CA0-85D512D9F1E8}" srcOrd="0" destOrd="0" presId="urn:microsoft.com/office/officeart/2005/8/layout/list1"/>
    <dgm:cxn modelId="{DF0CE2DF-CB30-482B-8E2E-1F8268A182C1}" type="presParOf" srcId="{CF5D7DD0-A6B8-4CFB-8C2A-9DFD8FAE59B5}" destId="{B9B85A93-C269-474C-80F0-3453D9E3F265}" srcOrd="1" destOrd="0" presId="urn:microsoft.com/office/officeart/2005/8/layout/list1"/>
    <dgm:cxn modelId="{9ADED0B3-05D5-4B8F-B0BE-E56782967546}" type="presParOf" srcId="{83C0D5F3-B789-4DB5-8D5D-0958C6C62D3A}" destId="{C38AC30E-44DE-4345-90F7-B4FC4B7A54F6}" srcOrd="9" destOrd="0" presId="urn:microsoft.com/office/officeart/2005/8/layout/list1"/>
    <dgm:cxn modelId="{A494481B-1B7F-462F-978C-3897DE7BAC60}" type="presParOf" srcId="{83C0D5F3-B789-4DB5-8D5D-0958C6C62D3A}" destId="{6193B41C-E75F-4D40-804C-B5F45FED8ECE}" srcOrd="10" destOrd="0" presId="urn:microsoft.com/office/officeart/2005/8/layout/list1"/>
    <dgm:cxn modelId="{832EBED6-FA58-422E-99D9-49C22C608F03}" type="presParOf" srcId="{83C0D5F3-B789-4DB5-8D5D-0958C6C62D3A}" destId="{711F50AA-B432-4A73-AEF5-6DA1123E829A}" srcOrd="11" destOrd="0" presId="urn:microsoft.com/office/officeart/2005/8/layout/list1"/>
    <dgm:cxn modelId="{D2D8E50F-DE35-4215-8CD5-D7A130A395D9}" type="presParOf" srcId="{83C0D5F3-B789-4DB5-8D5D-0958C6C62D3A}" destId="{BDBC1741-3879-403C-AAE5-A77F3711B338}" srcOrd="12" destOrd="0" presId="urn:microsoft.com/office/officeart/2005/8/layout/list1"/>
    <dgm:cxn modelId="{D827F77A-3C90-4806-9993-735263BCBEDD}" type="presParOf" srcId="{BDBC1741-3879-403C-AAE5-A77F3711B338}" destId="{F3BEBE99-FF44-4F84-8734-B4D7D945706F}" srcOrd="0" destOrd="0" presId="urn:microsoft.com/office/officeart/2005/8/layout/list1"/>
    <dgm:cxn modelId="{D40BF458-8727-430C-AA34-BD0AF4153751}" type="presParOf" srcId="{BDBC1741-3879-403C-AAE5-A77F3711B338}" destId="{23011221-5C6A-4B74-A27C-EBE08ED76F88}" srcOrd="1" destOrd="0" presId="urn:microsoft.com/office/officeart/2005/8/layout/list1"/>
    <dgm:cxn modelId="{5C109FDF-74D0-4B97-AE2B-387FCC928294}" type="presParOf" srcId="{83C0D5F3-B789-4DB5-8D5D-0958C6C62D3A}" destId="{3272369A-5468-42D0-A591-712C131DDBF6}" srcOrd="13" destOrd="0" presId="urn:microsoft.com/office/officeart/2005/8/layout/list1"/>
    <dgm:cxn modelId="{F5E433F8-D7D6-41BA-ABF9-C59570EEFD43}" type="presParOf" srcId="{83C0D5F3-B789-4DB5-8D5D-0958C6C62D3A}" destId="{F5B70FC5-92BB-4730-BC92-73562B86A22B}" srcOrd="14" destOrd="0" presId="urn:microsoft.com/office/officeart/2005/8/layout/list1"/>
    <dgm:cxn modelId="{7199F604-64C9-4D60-BBD0-CF8C61411987}" type="presParOf" srcId="{83C0D5F3-B789-4DB5-8D5D-0958C6C62D3A}" destId="{CD3DE2C9-F878-4243-AE78-88E1BF67E187}" srcOrd="15" destOrd="0" presId="urn:microsoft.com/office/officeart/2005/8/layout/list1"/>
    <dgm:cxn modelId="{00EA2E89-9E3A-4663-88FD-B403C2DC77B2}" type="presParOf" srcId="{83C0D5F3-B789-4DB5-8D5D-0958C6C62D3A}" destId="{C0301CB4-8BB6-4A78-AEAF-D1950AF46576}" srcOrd="16" destOrd="0" presId="urn:microsoft.com/office/officeart/2005/8/layout/list1"/>
    <dgm:cxn modelId="{74692150-BD42-4CC0-A5AE-89188439585F}" type="presParOf" srcId="{C0301CB4-8BB6-4A78-AEAF-D1950AF46576}" destId="{1B951DBC-EC6B-42E9-B303-48A6E10CEC9A}" srcOrd="0" destOrd="0" presId="urn:microsoft.com/office/officeart/2005/8/layout/list1"/>
    <dgm:cxn modelId="{6AB0B636-70F7-459C-AEED-0D223A38E073}" type="presParOf" srcId="{C0301CB4-8BB6-4A78-AEAF-D1950AF46576}" destId="{8DF34743-1656-4477-B49D-2F6B2737E9F0}" srcOrd="1" destOrd="0" presId="urn:microsoft.com/office/officeart/2005/8/layout/list1"/>
    <dgm:cxn modelId="{4FD0BB59-E149-4CD2-BB37-04BBCCD41497}" type="presParOf" srcId="{83C0D5F3-B789-4DB5-8D5D-0958C6C62D3A}" destId="{A1262043-3412-48DC-B2C5-3A333940C15F}" srcOrd="17" destOrd="0" presId="urn:microsoft.com/office/officeart/2005/8/layout/list1"/>
    <dgm:cxn modelId="{1D555E66-2ACE-4B18-896F-0CA462703B03}" type="presParOf" srcId="{83C0D5F3-B789-4DB5-8D5D-0958C6C62D3A}" destId="{9B432B18-1A27-4AF5-AA47-C19F4B409B79}" srcOrd="18" destOrd="0" presId="urn:microsoft.com/office/officeart/2005/8/layout/list1"/>
    <dgm:cxn modelId="{9D0882AD-86B3-4F2C-82CB-963BBC9CF60C}" type="presParOf" srcId="{83C0D5F3-B789-4DB5-8D5D-0958C6C62D3A}" destId="{D3DF9691-EEB4-4A6E-B57E-82876260D37A}" srcOrd="19" destOrd="0" presId="urn:microsoft.com/office/officeart/2005/8/layout/list1"/>
    <dgm:cxn modelId="{11265B4E-DAE9-4E3A-9D34-19A1931F086A}" type="presParOf" srcId="{83C0D5F3-B789-4DB5-8D5D-0958C6C62D3A}" destId="{079FA6A4-E2D4-4E6E-A58D-3A83EA59EB77}" srcOrd="20" destOrd="0" presId="urn:microsoft.com/office/officeart/2005/8/layout/list1"/>
    <dgm:cxn modelId="{C2319E12-6107-43A5-AE26-A64EA61A84BB}" type="presParOf" srcId="{079FA6A4-E2D4-4E6E-A58D-3A83EA59EB77}" destId="{37557716-021B-4A7B-B9D3-56B97A802433}" srcOrd="0" destOrd="0" presId="urn:microsoft.com/office/officeart/2005/8/layout/list1"/>
    <dgm:cxn modelId="{BBF83B83-ABA7-4BBE-8661-8F74CF444219}" type="presParOf" srcId="{079FA6A4-E2D4-4E6E-A58D-3A83EA59EB77}" destId="{61B5C542-FCDA-4932-844E-0E48D24AF939}" srcOrd="1" destOrd="0" presId="urn:microsoft.com/office/officeart/2005/8/layout/list1"/>
    <dgm:cxn modelId="{8937962A-0EC4-4C4B-AD7E-E591538E9659}" type="presParOf" srcId="{83C0D5F3-B789-4DB5-8D5D-0958C6C62D3A}" destId="{EA29EE1A-779F-4486-9AA0-9FE31A24B32B}" srcOrd="21" destOrd="0" presId="urn:microsoft.com/office/officeart/2005/8/layout/list1"/>
    <dgm:cxn modelId="{1838C1EE-B75B-479B-9311-BDAA3FAF9AC0}" type="presParOf" srcId="{83C0D5F3-B789-4DB5-8D5D-0958C6C62D3A}" destId="{730B282B-A6A8-42F0-8ED2-FBD1323E724B}" srcOrd="22" destOrd="0" presId="urn:microsoft.com/office/officeart/2005/8/layout/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BFDE4F-2DC7-4686-BFF5-F370918F53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973DF9-4129-43CB-85C8-FFE85863BF7A}">
      <dgm:prSet phldrT="[Текст]" custT="1"/>
      <dgm:spPr/>
      <dgm:t>
        <a:bodyPr/>
        <a:lstStyle/>
        <a:p>
          <a:r>
            <a:rPr lang="ru-RU" sz="1900" dirty="0" smtClean="0"/>
            <a:t>Вывоз сухого мусора – 280 м3</a:t>
          </a:r>
          <a:endParaRPr lang="ru-RU" sz="1900" dirty="0"/>
        </a:p>
      </dgm:t>
    </dgm:pt>
    <dgm:pt modelId="{062FC0F5-4D65-4009-AC52-07B745B1D473}" type="parTrans" cxnId="{E23E5BB0-3FBB-464A-91D8-AE991684C95B}">
      <dgm:prSet/>
      <dgm:spPr/>
      <dgm:t>
        <a:bodyPr/>
        <a:lstStyle/>
        <a:p>
          <a:endParaRPr lang="ru-RU"/>
        </a:p>
      </dgm:t>
    </dgm:pt>
    <dgm:pt modelId="{4406C568-CBBF-43D3-98BD-C3A327CF7876}" type="sibTrans" cxnId="{E23E5BB0-3FBB-464A-91D8-AE991684C95B}">
      <dgm:prSet/>
      <dgm:spPr/>
      <dgm:t>
        <a:bodyPr/>
        <a:lstStyle/>
        <a:p>
          <a:endParaRPr lang="ru-RU"/>
        </a:p>
      </dgm:t>
    </dgm:pt>
    <dgm:pt modelId="{807DD80D-8810-46D8-87AB-EF65FF20CCF1}">
      <dgm:prSet phldrT="[Текст]" custT="1"/>
      <dgm:spPr/>
      <dgm:t>
        <a:bodyPr/>
        <a:lstStyle/>
        <a:p>
          <a:r>
            <a:rPr lang="ru-RU" sz="1900" dirty="0" smtClean="0"/>
            <a:t>Вывоз КГМ – 72м3. </a:t>
          </a:r>
          <a:endParaRPr lang="ru-RU" sz="1900" dirty="0"/>
        </a:p>
      </dgm:t>
    </dgm:pt>
    <dgm:pt modelId="{9963975D-5DB3-41B6-A529-BD822ECBBF0F}" type="parTrans" cxnId="{C14A56C5-ADCA-472E-BB8B-53E3B478C04C}">
      <dgm:prSet/>
      <dgm:spPr/>
      <dgm:t>
        <a:bodyPr/>
        <a:lstStyle/>
        <a:p>
          <a:endParaRPr lang="ru-RU"/>
        </a:p>
      </dgm:t>
    </dgm:pt>
    <dgm:pt modelId="{F1AFB44E-0637-4480-AD69-BF18AB74EA92}" type="sibTrans" cxnId="{C14A56C5-ADCA-472E-BB8B-53E3B478C04C}">
      <dgm:prSet/>
      <dgm:spPr/>
      <dgm:t>
        <a:bodyPr/>
        <a:lstStyle/>
        <a:p>
          <a:endParaRPr lang="ru-RU"/>
        </a:p>
      </dgm:t>
    </dgm:pt>
    <dgm:pt modelId="{CCD476F6-6877-4919-A49C-D945C7381B81}">
      <dgm:prSet phldrT="[Текст]" custT="1"/>
      <dgm:spPr/>
      <dgm:t>
        <a:bodyPr/>
        <a:lstStyle/>
        <a:p>
          <a:r>
            <a:rPr lang="ru-RU" sz="1900" dirty="0" smtClean="0"/>
            <a:t>Скос травы  - 516 м2 </a:t>
          </a:r>
          <a:endParaRPr lang="ru-RU" sz="1900" dirty="0"/>
        </a:p>
      </dgm:t>
    </dgm:pt>
    <dgm:pt modelId="{40594378-8CE4-430B-90D0-89832200D0BD}" type="parTrans" cxnId="{F5F564AC-CD5D-4673-BEE5-9742010DD624}">
      <dgm:prSet/>
      <dgm:spPr/>
      <dgm:t>
        <a:bodyPr/>
        <a:lstStyle/>
        <a:p>
          <a:endParaRPr lang="ru-RU"/>
        </a:p>
      </dgm:t>
    </dgm:pt>
    <dgm:pt modelId="{ABE12324-3392-46E5-AACE-84CDD58136A7}" type="sibTrans" cxnId="{F5F564AC-CD5D-4673-BEE5-9742010DD624}">
      <dgm:prSet/>
      <dgm:spPr/>
      <dgm:t>
        <a:bodyPr/>
        <a:lstStyle/>
        <a:p>
          <a:endParaRPr lang="ru-RU"/>
        </a:p>
      </dgm:t>
    </dgm:pt>
    <dgm:pt modelId="{35219D1D-DA7A-4234-9811-7F49A1C6E08B}">
      <dgm:prSet custT="1"/>
      <dgm:spPr/>
      <dgm:t>
        <a:bodyPr/>
        <a:lstStyle/>
        <a:p>
          <a:r>
            <a:rPr lang="ru-RU" sz="1900" dirty="0" smtClean="0"/>
            <a:t>Высадка цветов – 100 шт. </a:t>
          </a:r>
          <a:endParaRPr lang="ru-RU" sz="1900" dirty="0"/>
        </a:p>
      </dgm:t>
    </dgm:pt>
    <dgm:pt modelId="{F36D3BD1-D6DC-4BF3-AFCE-81619C0C0246}" type="parTrans" cxnId="{BCB1DCCA-1E1C-4FA6-9E57-97254B5133B0}">
      <dgm:prSet/>
      <dgm:spPr/>
      <dgm:t>
        <a:bodyPr/>
        <a:lstStyle/>
        <a:p>
          <a:endParaRPr lang="ru-RU"/>
        </a:p>
      </dgm:t>
    </dgm:pt>
    <dgm:pt modelId="{48D7F38F-8C55-446D-9FC2-7A3A90FA22E4}" type="sibTrans" cxnId="{BCB1DCCA-1E1C-4FA6-9E57-97254B5133B0}">
      <dgm:prSet/>
      <dgm:spPr/>
      <dgm:t>
        <a:bodyPr/>
        <a:lstStyle/>
        <a:p>
          <a:endParaRPr lang="ru-RU"/>
        </a:p>
      </dgm:t>
    </dgm:pt>
    <dgm:pt modelId="{CB2D7246-0A47-4399-BB24-6918CEE63F6F}">
      <dgm:prSet custT="1"/>
      <dgm:spPr/>
      <dgm:t>
        <a:bodyPr/>
        <a:lstStyle/>
        <a:p>
          <a:r>
            <a:rPr lang="ru-RU" sz="1900" dirty="0" smtClean="0"/>
            <a:t>Покраска мусорных баков </a:t>
          </a:r>
          <a:endParaRPr lang="ru-RU" sz="1900" dirty="0"/>
        </a:p>
      </dgm:t>
    </dgm:pt>
    <dgm:pt modelId="{480F7F7A-8C0E-4ACE-AF65-F03E5EC41747}" type="parTrans" cxnId="{B9063C2E-46B4-4530-8B7B-57B72E308E4D}">
      <dgm:prSet/>
      <dgm:spPr/>
      <dgm:t>
        <a:bodyPr/>
        <a:lstStyle/>
        <a:p>
          <a:endParaRPr lang="ru-RU"/>
        </a:p>
      </dgm:t>
    </dgm:pt>
    <dgm:pt modelId="{8674BE5A-E03B-4B4E-BDD7-DE57D8B1970B}" type="sibTrans" cxnId="{B9063C2E-46B4-4530-8B7B-57B72E308E4D}">
      <dgm:prSet/>
      <dgm:spPr/>
      <dgm:t>
        <a:bodyPr/>
        <a:lstStyle/>
        <a:p>
          <a:endParaRPr lang="ru-RU"/>
        </a:p>
      </dgm:t>
    </dgm:pt>
    <dgm:pt modelId="{46258C24-FC95-4DD3-98E4-13FFEE5BC300}">
      <dgm:prSet phldrT="[Текст]"/>
      <dgm:spPr/>
      <dgm:t>
        <a:bodyPr/>
        <a:lstStyle/>
        <a:p>
          <a:r>
            <a:rPr lang="ru-RU" dirty="0" smtClean="0"/>
            <a:t>Вывоз и очистка дворовой территории от снега – 8м*2 =160м3</a:t>
          </a:r>
          <a:endParaRPr lang="ru-RU" dirty="0"/>
        </a:p>
      </dgm:t>
    </dgm:pt>
    <dgm:pt modelId="{5344496C-F39F-4D1A-A5C0-37FBCD5D9A6D}" type="parTrans" cxnId="{FF9F92CA-BCBD-4FC1-AF4A-DE1464A32376}">
      <dgm:prSet/>
      <dgm:spPr/>
      <dgm:t>
        <a:bodyPr/>
        <a:lstStyle/>
        <a:p>
          <a:endParaRPr lang="ru-RU"/>
        </a:p>
      </dgm:t>
    </dgm:pt>
    <dgm:pt modelId="{59731E63-CE8B-4C38-BB88-EBDAD4E17BB9}" type="sibTrans" cxnId="{FF9F92CA-BCBD-4FC1-AF4A-DE1464A32376}">
      <dgm:prSet/>
      <dgm:spPr/>
      <dgm:t>
        <a:bodyPr/>
        <a:lstStyle/>
        <a:p>
          <a:endParaRPr lang="ru-RU"/>
        </a:p>
      </dgm:t>
    </dgm:pt>
    <dgm:pt modelId="{00CAD9E9-023C-4A0B-BFD9-B70E179A3E3E}">
      <dgm:prSet phldrT="[Текст]"/>
      <dgm:spPr/>
      <dgm:t>
        <a:bodyPr/>
        <a:lstStyle/>
        <a:p>
          <a:r>
            <a:rPr lang="ru-RU" dirty="0" smtClean="0"/>
            <a:t>Высадка саженцев – 18 шт. </a:t>
          </a:r>
          <a:endParaRPr lang="ru-RU" dirty="0"/>
        </a:p>
      </dgm:t>
    </dgm:pt>
    <dgm:pt modelId="{A67E4F5F-B3AC-4232-8B53-D9368A086E47}" type="parTrans" cxnId="{67210A9A-C8B0-403D-BDB9-B3D236FCF340}">
      <dgm:prSet/>
      <dgm:spPr/>
      <dgm:t>
        <a:bodyPr/>
        <a:lstStyle/>
        <a:p>
          <a:endParaRPr lang="ru-RU"/>
        </a:p>
      </dgm:t>
    </dgm:pt>
    <dgm:pt modelId="{BF50B183-C48D-4423-9139-AF525ED52B75}" type="sibTrans" cxnId="{67210A9A-C8B0-403D-BDB9-B3D236FCF340}">
      <dgm:prSet/>
      <dgm:spPr/>
      <dgm:t>
        <a:bodyPr/>
        <a:lstStyle/>
        <a:p>
          <a:endParaRPr lang="ru-RU"/>
        </a:p>
      </dgm:t>
    </dgm:pt>
    <dgm:pt modelId="{83C0D5F3-B789-4DB5-8D5D-0958C6C62D3A}" type="pres">
      <dgm:prSet presAssocID="{A4BFDE4F-2DC7-4686-BFF5-F370918F53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5F80D-911F-4180-A155-5C3C14AD3452}" type="pres">
      <dgm:prSet presAssocID="{20973DF9-4129-43CB-85C8-FFE85863BF7A}" presName="parentLin" presStyleCnt="0"/>
      <dgm:spPr/>
    </dgm:pt>
    <dgm:pt modelId="{6201BCC1-17B8-409E-9ADD-3288BC80A385}" type="pres">
      <dgm:prSet presAssocID="{20973DF9-4129-43CB-85C8-FFE85863BF7A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324E0A38-8F27-40B1-A27F-175861C150D2}" type="pres">
      <dgm:prSet presAssocID="{20973DF9-4129-43CB-85C8-FFE85863BF7A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C3B80-D6B7-49B9-9041-77C18CC69B3D}" type="pres">
      <dgm:prSet presAssocID="{20973DF9-4129-43CB-85C8-FFE85863BF7A}" presName="negativeSpace" presStyleCnt="0"/>
      <dgm:spPr/>
    </dgm:pt>
    <dgm:pt modelId="{358FF3AC-D5C0-4F4D-8611-7C00824D2727}" type="pres">
      <dgm:prSet presAssocID="{20973DF9-4129-43CB-85C8-FFE85863BF7A}" presName="childText" presStyleLbl="conFgAcc1" presStyleIdx="0" presStyleCnt="7">
        <dgm:presLayoutVars>
          <dgm:bulletEnabled val="1"/>
        </dgm:presLayoutVars>
      </dgm:prSet>
      <dgm:spPr/>
    </dgm:pt>
    <dgm:pt modelId="{C485CE4D-567D-4287-AF49-39A9446C813C}" type="pres">
      <dgm:prSet presAssocID="{4406C568-CBBF-43D3-98BD-C3A327CF7876}" presName="spaceBetweenRectangles" presStyleCnt="0"/>
      <dgm:spPr/>
    </dgm:pt>
    <dgm:pt modelId="{5D167D9F-2364-495B-92C0-EE3D56174D16}" type="pres">
      <dgm:prSet presAssocID="{807DD80D-8810-46D8-87AB-EF65FF20CCF1}" presName="parentLin" presStyleCnt="0"/>
      <dgm:spPr/>
    </dgm:pt>
    <dgm:pt modelId="{37BF2B53-D774-4C34-BA48-067CE276190D}" type="pres">
      <dgm:prSet presAssocID="{807DD80D-8810-46D8-87AB-EF65FF20CCF1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D6EEC26F-4767-4A1D-BF62-991E98F63CE2}" type="pres">
      <dgm:prSet presAssocID="{807DD80D-8810-46D8-87AB-EF65FF20CCF1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76242-D3D8-4122-8333-091C057CE8CA}" type="pres">
      <dgm:prSet presAssocID="{807DD80D-8810-46D8-87AB-EF65FF20CCF1}" presName="negativeSpace" presStyleCnt="0"/>
      <dgm:spPr/>
    </dgm:pt>
    <dgm:pt modelId="{471CA157-976A-4D76-B7FE-FAAE00B681CE}" type="pres">
      <dgm:prSet presAssocID="{807DD80D-8810-46D8-87AB-EF65FF20CCF1}" presName="childText" presStyleLbl="conFgAcc1" presStyleIdx="1" presStyleCnt="7">
        <dgm:presLayoutVars>
          <dgm:bulletEnabled val="1"/>
        </dgm:presLayoutVars>
      </dgm:prSet>
      <dgm:spPr/>
    </dgm:pt>
    <dgm:pt modelId="{32AC3263-24ED-45C4-BDE2-AB9B1420375E}" type="pres">
      <dgm:prSet presAssocID="{F1AFB44E-0637-4480-AD69-BF18AB74EA92}" presName="spaceBetweenRectangles" presStyleCnt="0"/>
      <dgm:spPr/>
    </dgm:pt>
    <dgm:pt modelId="{CF5D7DD0-A6B8-4CFB-8C2A-9DFD8FAE59B5}" type="pres">
      <dgm:prSet presAssocID="{CCD476F6-6877-4919-A49C-D945C7381B81}" presName="parentLin" presStyleCnt="0"/>
      <dgm:spPr/>
    </dgm:pt>
    <dgm:pt modelId="{BDA68A23-47FE-4E0D-8CA0-85D512D9F1E8}" type="pres">
      <dgm:prSet presAssocID="{CCD476F6-6877-4919-A49C-D945C7381B81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B9B85A93-C269-474C-80F0-3453D9E3F265}" type="pres">
      <dgm:prSet presAssocID="{CCD476F6-6877-4919-A49C-D945C7381B81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AC30E-44DE-4345-90F7-B4FC4B7A54F6}" type="pres">
      <dgm:prSet presAssocID="{CCD476F6-6877-4919-A49C-D945C7381B81}" presName="negativeSpace" presStyleCnt="0"/>
      <dgm:spPr/>
    </dgm:pt>
    <dgm:pt modelId="{6193B41C-E75F-4D40-804C-B5F45FED8ECE}" type="pres">
      <dgm:prSet presAssocID="{CCD476F6-6877-4919-A49C-D945C7381B81}" presName="childText" presStyleLbl="conFgAcc1" presStyleIdx="2" presStyleCnt="7">
        <dgm:presLayoutVars>
          <dgm:bulletEnabled val="1"/>
        </dgm:presLayoutVars>
      </dgm:prSet>
      <dgm:spPr/>
    </dgm:pt>
    <dgm:pt modelId="{711F50AA-B432-4A73-AEF5-6DA1123E829A}" type="pres">
      <dgm:prSet presAssocID="{ABE12324-3392-46E5-AACE-84CDD58136A7}" presName="spaceBetweenRectangles" presStyleCnt="0"/>
      <dgm:spPr/>
    </dgm:pt>
    <dgm:pt modelId="{BDBC1741-3879-403C-AAE5-A77F3711B338}" type="pres">
      <dgm:prSet presAssocID="{35219D1D-DA7A-4234-9811-7F49A1C6E08B}" presName="parentLin" presStyleCnt="0"/>
      <dgm:spPr/>
    </dgm:pt>
    <dgm:pt modelId="{F3BEBE99-FF44-4F84-8734-B4D7D945706F}" type="pres">
      <dgm:prSet presAssocID="{35219D1D-DA7A-4234-9811-7F49A1C6E08B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23011221-5C6A-4B74-A27C-EBE08ED76F88}" type="pres">
      <dgm:prSet presAssocID="{35219D1D-DA7A-4234-9811-7F49A1C6E08B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2369A-5468-42D0-A591-712C131DDBF6}" type="pres">
      <dgm:prSet presAssocID="{35219D1D-DA7A-4234-9811-7F49A1C6E08B}" presName="negativeSpace" presStyleCnt="0"/>
      <dgm:spPr/>
    </dgm:pt>
    <dgm:pt modelId="{F5B70FC5-92BB-4730-BC92-73562B86A22B}" type="pres">
      <dgm:prSet presAssocID="{35219D1D-DA7A-4234-9811-7F49A1C6E08B}" presName="childText" presStyleLbl="conFgAcc1" presStyleIdx="3" presStyleCnt="7">
        <dgm:presLayoutVars>
          <dgm:bulletEnabled val="1"/>
        </dgm:presLayoutVars>
      </dgm:prSet>
      <dgm:spPr/>
    </dgm:pt>
    <dgm:pt modelId="{CD3DE2C9-F878-4243-AE78-88E1BF67E187}" type="pres">
      <dgm:prSet presAssocID="{48D7F38F-8C55-446D-9FC2-7A3A90FA22E4}" presName="spaceBetweenRectangles" presStyleCnt="0"/>
      <dgm:spPr/>
    </dgm:pt>
    <dgm:pt modelId="{C0301CB4-8BB6-4A78-AEAF-D1950AF46576}" type="pres">
      <dgm:prSet presAssocID="{CB2D7246-0A47-4399-BB24-6918CEE63F6F}" presName="parentLin" presStyleCnt="0"/>
      <dgm:spPr/>
    </dgm:pt>
    <dgm:pt modelId="{1B951DBC-EC6B-42E9-B303-48A6E10CEC9A}" type="pres">
      <dgm:prSet presAssocID="{CB2D7246-0A47-4399-BB24-6918CEE63F6F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8DF34743-1656-4477-B49D-2F6B2737E9F0}" type="pres">
      <dgm:prSet presAssocID="{CB2D7246-0A47-4399-BB24-6918CEE63F6F}" presName="parentText" presStyleLbl="node1" presStyleIdx="4" presStyleCnt="7" custLinFactNeighborX="-2439" custLinFactNeighborY="-94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62043-3412-48DC-B2C5-3A333940C15F}" type="pres">
      <dgm:prSet presAssocID="{CB2D7246-0A47-4399-BB24-6918CEE63F6F}" presName="negativeSpace" presStyleCnt="0"/>
      <dgm:spPr/>
    </dgm:pt>
    <dgm:pt modelId="{9B432B18-1A27-4AF5-AA47-C19F4B409B79}" type="pres">
      <dgm:prSet presAssocID="{CB2D7246-0A47-4399-BB24-6918CEE63F6F}" presName="childText" presStyleLbl="conFgAcc1" presStyleIdx="4" presStyleCnt="7">
        <dgm:presLayoutVars>
          <dgm:bulletEnabled val="1"/>
        </dgm:presLayoutVars>
      </dgm:prSet>
      <dgm:spPr/>
    </dgm:pt>
    <dgm:pt modelId="{D3DF9691-EEB4-4A6E-B57E-82876260D37A}" type="pres">
      <dgm:prSet presAssocID="{8674BE5A-E03B-4B4E-BDD7-DE57D8B1970B}" presName="spaceBetweenRectangles" presStyleCnt="0"/>
      <dgm:spPr/>
    </dgm:pt>
    <dgm:pt modelId="{079FA6A4-E2D4-4E6E-A58D-3A83EA59EB77}" type="pres">
      <dgm:prSet presAssocID="{46258C24-FC95-4DD3-98E4-13FFEE5BC300}" presName="parentLin" presStyleCnt="0"/>
      <dgm:spPr/>
    </dgm:pt>
    <dgm:pt modelId="{37557716-021B-4A7B-B9D3-56B97A802433}" type="pres">
      <dgm:prSet presAssocID="{46258C24-FC95-4DD3-98E4-13FFEE5BC300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61B5C542-FCDA-4932-844E-0E48D24AF939}" type="pres">
      <dgm:prSet presAssocID="{46258C24-FC95-4DD3-98E4-13FFEE5BC300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29EE1A-779F-4486-9AA0-9FE31A24B32B}" type="pres">
      <dgm:prSet presAssocID="{46258C24-FC95-4DD3-98E4-13FFEE5BC300}" presName="negativeSpace" presStyleCnt="0"/>
      <dgm:spPr/>
    </dgm:pt>
    <dgm:pt modelId="{730B282B-A6A8-42F0-8ED2-FBD1323E724B}" type="pres">
      <dgm:prSet presAssocID="{46258C24-FC95-4DD3-98E4-13FFEE5BC300}" presName="childText" presStyleLbl="conFgAcc1" presStyleIdx="5" presStyleCnt="7">
        <dgm:presLayoutVars>
          <dgm:bulletEnabled val="1"/>
        </dgm:presLayoutVars>
      </dgm:prSet>
      <dgm:spPr/>
    </dgm:pt>
    <dgm:pt modelId="{83B603C5-E838-48FD-9337-91FC10C435E6}" type="pres">
      <dgm:prSet presAssocID="{59731E63-CE8B-4C38-BB88-EBDAD4E17BB9}" presName="spaceBetweenRectangles" presStyleCnt="0"/>
      <dgm:spPr/>
    </dgm:pt>
    <dgm:pt modelId="{8C043BF5-7D97-4403-9209-C3886A224B13}" type="pres">
      <dgm:prSet presAssocID="{00CAD9E9-023C-4A0B-BFD9-B70E179A3E3E}" presName="parentLin" presStyleCnt="0"/>
      <dgm:spPr/>
    </dgm:pt>
    <dgm:pt modelId="{DFB126C2-9E86-441D-BC7A-77201383CE8C}" type="pres">
      <dgm:prSet presAssocID="{00CAD9E9-023C-4A0B-BFD9-B70E179A3E3E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C1184BAD-7FF0-49AE-B85E-9D374ADF4FE4}" type="pres">
      <dgm:prSet presAssocID="{00CAD9E9-023C-4A0B-BFD9-B70E179A3E3E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E920AE-A0EE-42D3-8117-674CC50031C2}" type="pres">
      <dgm:prSet presAssocID="{00CAD9E9-023C-4A0B-BFD9-B70E179A3E3E}" presName="negativeSpace" presStyleCnt="0"/>
      <dgm:spPr/>
    </dgm:pt>
    <dgm:pt modelId="{49AA02A3-20A4-42B7-B926-2A2C626E6CAD}" type="pres">
      <dgm:prSet presAssocID="{00CAD9E9-023C-4A0B-BFD9-B70E179A3E3E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B6E7E678-BB5F-4173-A96F-7D85B669C25F}" type="presOf" srcId="{20973DF9-4129-43CB-85C8-FFE85863BF7A}" destId="{324E0A38-8F27-40B1-A27F-175861C150D2}" srcOrd="1" destOrd="0" presId="urn:microsoft.com/office/officeart/2005/8/layout/list1"/>
    <dgm:cxn modelId="{47347442-C2E7-4DC6-B613-26BA463922CC}" type="presOf" srcId="{807DD80D-8810-46D8-87AB-EF65FF20CCF1}" destId="{D6EEC26F-4767-4A1D-BF62-991E98F63CE2}" srcOrd="1" destOrd="0" presId="urn:microsoft.com/office/officeart/2005/8/layout/list1"/>
    <dgm:cxn modelId="{FF9F92CA-BCBD-4FC1-AF4A-DE1464A32376}" srcId="{A4BFDE4F-2DC7-4686-BFF5-F370918F53C4}" destId="{46258C24-FC95-4DD3-98E4-13FFEE5BC300}" srcOrd="5" destOrd="0" parTransId="{5344496C-F39F-4D1A-A5C0-37FBCD5D9A6D}" sibTransId="{59731E63-CE8B-4C38-BB88-EBDAD4E17BB9}"/>
    <dgm:cxn modelId="{F5F564AC-CD5D-4673-BEE5-9742010DD624}" srcId="{A4BFDE4F-2DC7-4686-BFF5-F370918F53C4}" destId="{CCD476F6-6877-4919-A49C-D945C7381B81}" srcOrd="2" destOrd="0" parTransId="{40594378-8CE4-430B-90D0-89832200D0BD}" sibTransId="{ABE12324-3392-46E5-AACE-84CDD58136A7}"/>
    <dgm:cxn modelId="{24BA03E2-45B7-4918-B8CF-3BC0436F1EF7}" type="presOf" srcId="{CCD476F6-6877-4919-A49C-D945C7381B81}" destId="{BDA68A23-47FE-4E0D-8CA0-85D512D9F1E8}" srcOrd="0" destOrd="0" presId="urn:microsoft.com/office/officeart/2005/8/layout/list1"/>
    <dgm:cxn modelId="{E23E5BB0-3FBB-464A-91D8-AE991684C95B}" srcId="{A4BFDE4F-2DC7-4686-BFF5-F370918F53C4}" destId="{20973DF9-4129-43CB-85C8-FFE85863BF7A}" srcOrd="0" destOrd="0" parTransId="{062FC0F5-4D65-4009-AC52-07B745B1D473}" sibTransId="{4406C568-CBBF-43D3-98BD-C3A327CF7876}"/>
    <dgm:cxn modelId="{919F3A65-0E24-4636-B584-FA2F455B2321}" type="presOf" srcId="{46258C24-FC95-4DD3-98E4-13FFEE5BC300}" destId="{37557716-021B-4A7B-B9D3-56B97A802433}" srcOrd="0" destOrd="0" presId="urn:microsoft.com/office/officeart/2005/8/layout/list1"/>
    <dgm:cxn modelId="{A8925EB3-5454-4EF6-AAB0-AA4287440F83}" type="presOf" srcId="{00CAD9E9-023C-4A0B-BFD9-B70E179A3E3E}" destId="{DFB126C2-9E86-441D-BC7A-77201383CE8C}" srcOrd="0" destOrd="0" presId="urn:microsoft.com/office/officeart/2005/8/layout/list1"/>
    <dgm:cxn modelId="{F924308B-138A-45E7-ACCD-02257BB34219}" type="presOf" srcId="{20973DF9-4129-43CB-85C8-FFE85863BF7A}" destId="{6201BCC1-17B8-409E-9ADD-3288BC80A385}" srcOrd="0" destOrd="0" presId="urn:microsoft.com/office/officeart/2005/8/layout/list1"/>
    <dgm:cxn modelId="{A87BADFC-114F-4C8F-A251-7936E649D6D9}" type="presOf" srcId="{A4BFDE4F-2DC7-4686-BFF5-F370918F53C4}" destId="{83C0D5F3-B789-4DB5-8D5D-0958C6C62D3A}" srcOrd="0" destOrd="0" presId="urn:microsoft.com/office/officeart/2005/8/layout/list1"/>
    <dgm:cxn modelId="{F46BA6F0-1797-4082-B8A0-A0DBFD65EB88}" type="presOf" srcId="{CCD476F6-6877-4919-A49C-D945C7381B81}" destId="{B9B85A93-C269-474C-80F0-3453D9E3F265}" srcOrd="1" destOrd="0" presId="urn:microsoft.com/office/officeart/2005/8/layout/list1"/>
    <dgm:cxn modelId="{BCB1DCCA-1E1C-4FA6-9E57-97254B5133B0}" srcId="{A4BFDE4F-2DC7-4686-BFF5-F370918F53C4}" destId="{35219D1D-DA7A-4234-9811-7F49A1C6E08B}" srcOrd="3" destOrd="0" parTransId="{F36D3BD1-D6DC-4BF3-AFCE-81619C0C0246}" sibTransId="{48D7F38F-8C55-446D-9FC2-7A3A90FA22E4}"/>
    <dgm:cxn modelId="{B9063C2E-46B4-4530-8B7B-57B72E308E4D}" srcId="{A4BFDE4F-2DC7-4686-BFF5-F370918F53C4}" destId="{CB2D7246-0A47-4399-BB24-6918CEE63F6F}" srcOrd="4" destOrd="0" parTransId="{480F7F7A-8C0E-4ACE-AF65-F03E5EC41747}" sibTransId="{8674BE5A-E03B-4B4E-BDD7-DE57D8B1970B}"/>
    <dgm:cxn modelId="{F71BEE4D-D729-4A4A-993D-809C972A9C2E}" type="presOf" srcId="{CB2D7246-0A47-4399-BB24-6918CEE63F6F}" destId="{1B951DBC-EC6B-42E9-B303-48A6E10CEC9A}" srcOrd="0" destOrd="0" presId="urn:microsoft.com/office/officeart/2005/8/layout/list1"/>
    <dgm:cxn modelId="{D1D1A98E-797A-4FFC-82ED-F1EE6206F364}" type="presOf" srcId="{CB2D7246-0A47-4399-BB24-6918CEE63F6F}" destId="{8DF34743-1656-4477-B49D-2F6B2737E9F0}" srcOrd="1" destOrd="0" presId="urn:microsoft.com/office/officeart/2005/8/layout/list1"/>
    <dgm:cxn modelId="{C205DF06-E2C0-4C93-9AD3-7D3CC5DEF7D2}" type="presOf" srcId="{35219D1D-DA7A-4234-9811-7F49A1C6E08B}" destId="{F3BEBE99-FF44-4F84-8734-B4D7D945706F}" srcOrd="0" destOrd="0" presId="urn:microsoft.com/office/officeart/2005/8/layout/list1"/>
    <dgm:cxn modelId="{C14A56C5-ADCA-472E-BB8B-53E3B478C04C}" srcId="{A4BFDE4F-2DC7-4686-BFF5-F370918F53C4}" destId="{807DD80D-8810-46D8-87AB-EF65FF20CCF1}" srcOrd="1" destOrd="0" parTransId="{9963975D-5DB3-41B6-A529-BD822ECBBF0F}" sibTransId="{F1AFB44E-0637-4480-AD69-BF18AB74EA92}"/>
    <dgm:cxn modelId="{D9860533-7BB8-495D-A8A8-B7419BB8A7C0}" type="presOf" srcId="{46258C24-FC95-4DD3-98E4-13FFEE5BC300}" destId="{61B5C542-FCDA-4932-844E-0E48D24AF939}" srcOrd="1" destOrd="0" presId="urn:microsoft.com/office/officeart/2005/8/layout/list1"/>
    <dgm:cxn modelId="{16C3E119-30A7-4D64-9408-1C077EEF69A0}" type="presOf" srcId="{807DD80D-8810-46D8-87AB-EF65FF20CCF1}" destId="{37BF2B53-D774-4C34-BA48-067CE276190D}" srcOrd="0" destOrd="0" presId="urn:microsoft.com/office/officeart/2005/8/layout/list1"/>
    <dgm:cxn modelId="{D52057B0-0869-4EDB-B862-E5E0EED0CD69}" type="presOf" srcId="{35219D1D-DA7A-4234-9811-7F49A1C6E08B}" destId="{23011221-5C6A-4B74-A27C-EBE08ED76F88}" srcOrd="1" destOrd="0" presId="urn:microsoft.com/office/officeart/2005/8/layout/list1"/>
    <dgm:cxn modelId="{67210A9A-C8B0-403D-BDB9-B3D236FCF340}" srcId="{A4BFDE4F-2DC7-4686-BFF5-F370918F53C4}" destId="{00CAD9E9-023C-4A0B-BFD9-B70E179A3E3E}" srcOrd="6" destOrd="0" parTransId="{A67E4F5F-B3AC-4232-8B53-D9368A086E47}" sibTransId="{BF50B183-C48D-4423-9139-AF525ED52B75}"/>
    <dgm:cxn modelId="{66B4D694-67FE-41AC-AF5B-DF5F0F254EF6}" type="presOf" srcId="{00CAD9E9-023C-4A0B-BFD9-B70E179A3E3E}" destId="{C1184BAD-7FF0-49AE-B85E-9D374ADF4FE4}" srcOrd="1" destOrd="0" presId="urn:microsoft.com/office/officeart/2005/8/layout/list1"/>
    <dgm:cxn modelId="{455E2081-36C0-4791-AF76-1AE036FF6243}" type="presParOf" srcId="{83C0D5F3-B789-4DB5-8D5D-0958C6C62D3A}" destId="{43F5F80D-911F-4180-A155-5C3C14AD3452}" srcOrd="0" destOrd="0" presId="urn:microsoft.com/office/officeart/2005/8/layout/list1"/>
    <dgm:cxn modelId="{6EFECD28-A1EC-4CD1-9E6C-3BCBE0C88042}" type="presParOf" srcId="{43F5F80D-911F-4180-A155-5C3C14AD3452}" destId="{6201BCC1-17B8-409E-9ADD-3288BC80A385}" srcOrd="0" destOrd="0" presId="urn:microsoft.com/office/officeart/2005/8/layout/list1"/>
    <dgm:cxn modelId="{987A9FCD-32B5-4F4C-B096-1C2823166C95}" type="presParOf" srcId="{43F5F80D-911F-4180-A155-5C3C14AD3452}" destId="{324E0A38-8F27-40B1-A27F-175861C150D2}" srcOrd="1" destOrd="0" presId="urn:microsoft.com/office/officeart/2005/8/layout/list1"/>
    <dgm:cxn modelId="{4EF56591-9F8F-4FB2-950E-4A7FA4635465}" type="presParOf" srcId="{83C0D5F3-B789-4DB5-8D5D-0958C6C62D3A}" destId="{946C3B80-D6B7-49B9-9041-77C18CC69B3D}" srcOrd="1" destOrd="0" presId="urn:microsoft.com/office/officeart/2005/8/layout/list1"/>
    <dgm:cxn modelId="{24C45074-A8F5-4E80-87A5-C8ADD55807E3}" type="presParOf" srcId="{83C0D5F3-B789-4DB5-8D5D-0958C6C62D3A}" destId="{358FF3AC-D5C0-4F4D-8611-7C00824D2727}" srcOrd="2" destOrd="0" presId="urn:microsoft.com/office/officeart/2005/8/layout/list1"/>
    <dgm:cxn modelId="{F91597C2-5680-4A63-BB3B-F97DED7D35ED}" type="presParOf" srcId="{83C0D5F3-B789-4DB5-8D5D-0958C6C62D3A}" destId="{C485CE4D-567D-4287-AF49-39A9446C813C}" srcOrd="3" destOrd="0" presId="urn:microsoft.com/office/officeart/2005/8/layout/list1"/>
    <dgm:cxn modelId="{1B2F68C2-89F4-4328-8F8A-6E770D9ECF61}" type="presParOf" srcId="{83C0D5F3-B789-4DB5-8D5D-0958C6C62D3A}" destId="{5D167D9F-2364-495B-92C0-EE3D56174D16}" srcOrd="4" destOrd="0" presId="urn:microsoft.com/office/officeart/2005/8/layout/list1"/>
    <dgm:cxn modelId="{BEEA57E5-73BA-4F81-A3C3-6167B7209A64}" type="presParOf" srcId="{5D167D9F-2364-495B-92C0-EE3D56174D16}" destId="{37BF2B53-D774-4C34-BA48-067CE276190D}" srcOrd="0" destOrd="0" presId="urn:microsoft.com/office/officeart/2005/8/layout/list1"/>
    <dgm:cxn modelId="{99BA3466-1C22-4D1F-8894-91848E6CD022}" type="presParOf" srcId="{5D167D9F-2364-495B-92C0-EE3D56174D16}" destId="{D6EEC26F-4767-4A1D-BF62-991E98F63CE2}" srcOrd="1" destOrd="0" presId="urn:microsoft.com/office/officeart/2005/8/layout/list1"/>
    <dgm:cxn modelId="{0DF30022-98C2-4CCB-950D-5A9EA6D96E11}" type="presParOf" srcId="{83C0D5F3-B789-4DB5-8D5D-0958C6C62D3A}" destId="{82976242-D3D8-4122-8333-091C057CE8CA}" srcOrd="5" destOrd="0" presId="urn:microsoft.com/office/officeart/2005/8/layout/list1"/>
    <dgm:cxn modelId="{A8A305D0-33DA-4086-9DE1-482252C4F8E8}" type="presParOf" srcId="{83C0D5F3-B789-4DB5-8D5D-0958C6C62D3A}" destId="{471CA157-976A-4D76-B7FE-FAAE00B681CE}" srcOrd="6" destOrd="0" presId="urn:microsoft.com/office/officeart/2005/8/layout/list1"/>
    <dgm:cxn modelId="{570E65B6-2D90-4477-B8CB-395F2E19ABA3}" type="presParOf" srcId="{83C0D5F3-B789-4DB5-8D5D-0958C6C62D3A}" destId="{32AC3263-24ED-45C4-BDE2-AB9B1420375E}" srcOrd="7" destOrd="0" presId="urn:microsoft.com/office/officeart/2005/8/layout/list1"/>
    <dgm:cxn modelId="{485DC4D1-13BF-4BCD-B531-157B1F3B1F41}" type="presParOf" srcId="{83C0D5F3-B789-4DB5-8D5D-0958C6C62D3A}" destId="{CF5D7DD0-A6B8-4CFB-8C2A-9DFD8FAE59B5}" srcOrd="8" destOrd="0" presId="urn:microsoft.com/office/officeart/2005/8/layout/list1"/>
    <dgm:cxn modelId="{38F6EA5F-AA89-45F1-84FC-E5905FB21C77}" type="presParOf" srcId="{CF5D7DD0-A6B8-4CFB-8C2A-9DFD8FAE59B5}" destId="{BDA68A23-47FE-4E0D-8CA0-85D512D9F1E8}" srcOrd="0" destOrd="0" presId="urn:microsoft.com/office/officeart/2005/8/layout/list1"/>
    <dgm:cxn modelId="{E35232DA-D1E6-4CA4-A291-C6C42422A1D1}" type="presParOf" srcId="{CF5D7DD0-A6B8-4CFB-8C2A-9DFD8FAE59B5}" destId="{B9B85A93-C269-474C-80F0-3453D9E3F265}" srcOrd="1" destOrd="0" presId="urn:microsoft.com/office/officeart/2005/8/layout/list1"/>
    <dgm:cxn modelId="{B66B0D5B-F6E5-44F6-9380-ED746A09C2C0}" type="presParOf" srcId="{83C0D5F3-B789-4DB5-8D5D-0958C6C62D3A}" destId="{C38AC30E-44DE-4345-90F7-B4FC4B7A54F6}" srcOrd="9" destOrd="0" presId="urn:microsoft.com/office/officeart/2005/8/layout/list1"/>
    <dgm:cxn modelId="{5CD01E94-6321-4933-9412-A62664A5AAC2}" type="presParOf" srcId="{83C0D5F3-B789-4DB5-8D5D-0958C6C62D3A}" destId="{6193B41C-E75F-4D40-804C-B5F45FED8ECE}" srcOrd="10" destOrd="0" presId="urn:microsoft.com/office/officeart/2005/8/layout/list1"/>
    <dgm:cxn modelId="{86C125CB-31C6-441F-A1A9-134EE11169AF}" type="presParOf" srcId="{83C0D5F3-B789-4DB5-8D5D-0958C6C62D3A}" destId="{711F50AA-B432-4A73-AEF5-6DA1123E829A}" srcOrd="11" destOrd="0" presId="urn:microsoft.com/office/officeart/2005/8/layout/list1"/>
    <dgm:cxn modelId="{E51FB679-645B-47B0-90F7-9E78070D605D}" type="presParOf" srcId="{83C0D5F3-B789-4DB5-8D5D-0958C6C62D3A}" destId="{BDBC1741-3879-403C-AAE5-A77F3711B338}" srcOrd="12" destOrd="0" presId="urn:microsoft.com/office/officeart/2005/8/layout/list1"/>
    <dgm:cxn modelId="{084C3E9C-99F9-41FA-9353-2A780B51C359}" type="presParOf" srcId="{BDBC1741-3879-403C-AAE5-A77F3711B338}" destId="{F3BEBE99-FF44-4F84-8734-B4D7D945706F}" srcOrd="0" destOrd="0" presId="urn:microsoft.com/office/officeart/2005/8/layout/list1"/>
    <dgm:cxn modelId="{8E1453A8-395B-4F33-BB1A-FF8B13E15578}" type="presParOf" srcId="{BDBC1741-3879-403C-AAE5-A77F3711B338}" destId="{23011221-5C6A-4B74-A27C-EBE08ED76F88}" srcOrd="1" destOrd="0" presId="urn:microsoft.com/office/officeart/2005/8/layout/list1"/>
    <dgm:cxn modelId="{1079D6FE-3290-43DD-9207-E0782941FBEF}" type="presParOf" srcId="{83C0D5F3-B789-4DB5-8D5D-0958C6C62D3A}" destId="{3272369A-5468-42D0-A591-712C131DDBF6}" srcOrd="13" destOrd="0" presId="urn:microsoft.com/office/officeart/2005/8/layout/list1"/>
    <dgm:cxn modelId="{9E068F1A-A249-4B2D-A978-FC4945179297}" type="presParOf" srcId="{83C0D5F3-B789-4DB5-8D5D-0958C6C62D3A}" destId="{F5B70FC5-92BB-4730-BC92-73562B86A22B}" srcOrd="14" destOrd="0" presId="urn:microsoft.com/office/officeart/2005/8/layout/list1"/>
    <dgm:cxn modelId="{14418AB9-F2BE-456F-AFB7-4CD7CCC5F354}" type="presParOf" srcId="{83C0D5F3-B789-4DB5-8D5D-0958C6C62D3A}" destId="{CD3DE2C9-F878-4243-AE78-88E1BF67E187}" srcOrd="15" destOrd="0" presId="urn:microsoft.com/office/officeart/2005/8/layout/list1"/>
    <dgm:cxn modelId="{23D1A24D-DB3E-458C-9164-7C274F31960A}" type="presParOf" srcId="{83C0D5F3-B789-4DB5-8D5D-0958C6C62D3A}" destId="{C0301CB4-8BB6-4A78-AEAF-D1950AF46576}" srcOrd="16" destOrd="0" presId="urn:microsoft.com/office/officeart/2005/8/layout/list1"/>
    <dgm:cxn modelId="{3D675B0E-459D-47A6-A4E1-F59AD68F452A}" type="presParOf" srcId="{C0301CB4-8BB6-4A78-AEAF-D1950AF46576}" destId="{1B951DBC-EC6B-42E9-B303-48A6E10CEC9A}" srcOrd="0" destOrd="0" presId="urn:microsoft.com/office/officeart/2005/8/layout/list1"/>
    <dgm:cxn modelId="{968F7BD1-7E16-4DAD-8093-FC18BB97515A}" type="presParOf" srcId="{C0301CB4-8BB6-4A78-AEAF-D1950AF46576}" destId="{8DF34743-1656-4477-B49D-2F6B2737E9F0}" srcOrd="1" destOrd="0" presId="urn:microsoft.com/office/officeart/2005/8/layout/list1"/>
    <dgm:cxn modelId="{576C08BC-DDAE-4A26-AF33-4AA6B31EAFDF}" type="presParOf" srcId="{83C0D5F3-B789-4DB5-8D5D-0958C6C62D3A}" destId="{A1262043-3412-48DC-B2C5-3A333940C15F}" srcOrd="17" destOrd="0" presId="urn:microsoft.com/office/officeart/2005/8/layout/list1"/>
    <dgm:cxn modelId="{6097F673-D073-48C0-B4B7-CB414654A03E}" type="presParOf" srcId="{83C0D5F3-B789-4DB5-8D5D-0958C6C62D3A}" destId="{9B432B18-1A27-4AF5-AA47-C19F4B409B79}" srcOrd="18" destOrd="0" presId="urn:microsoft.com/office/officeart/2005/8/layout/list1"/>
    <dgm:cxn modelId="{9C363C7D-1F29-465C-8D09-03D0E8C9D612}" type="presParOf" srcId="{83C0D5F3-B789-4DB5-8D5D-0958C6C62D3A}" destId="{D3DF9691-EEB4-4A6E-B57E-82876260D37A}" srcOrd="19" destOrd="0" presId="urn:microsoft.com/office/officeart/2005/8/layout/list1"/>
    <dgm:cxn modelId="{BD5AE5E3-4B06-4990-95F1-9E27D9ACB540}" type="presParOf" srcId="{83C0D5F3-B789-4DB5-8D5D-0958C6C62D3A}" destId="{079FA6A4-E2D4-4E6E-A58D-3A83EA59EB77}" srcOrd="20" destOrd="0" presId="urn:microsoft.com/office/officeart/2005/8/layout/list1"/>
    <dgm:cxn modelId="{CEE8D35A-D5C4-43AB-B661-3BF04A0953BE}" type="presParOf" srcId="{079FA6A4-E2D4-4E6E-A58D-3A83EA59EB77}" destId="{37557716-021B-4A7B-B9D3-56B97A802433}" srcOrd="0" destOrd="0" presId="urn:microsoft.com/office/officeart/2005/8/layout/list1"/>
    <dgm:cxn modelId="{729C80E4-02E5-4575-B1DB-41356379DA2B}" type="presParOf" srcId="{079FA6A4-E2D4-4E6E-A58D-3A83EA59EB77}" destId="{61B5C542-FCDA-4932-844E-0E48D24AF939}" srcOrd="1" destOrd="0" presId="urn:microsoft.com/office/officeart/2005/8/layout/list1"/>
    <dgm:cxn modelId="{2AF2CADC-E935-4A70-9506-93197C5EDBA6}" type="presParOf" srcId="{83C0D5F3-B789-4DB5-8D5D-0958C6C62D3A}" destId="{EA29EE1A-779F-4486-9AA0-9FE31A24B32B}" srcOrd="21" destOrd="0" presId="urn:microsoft.com/office/officeart/2005/8/layout/list1"/>
    <dgm:cxn modelId="{9EB22CC0-276F-41D4-A036-520C912CB394}" type="presParOf" srcId="{83C0D5F3-B789-4DB5-8D5D-0958C6C62D3A}" destId="{730B282B-A6A8-42F0-8ED2-FBD1323E724B}" srcOrd="22" destOrd="0" presId="urn:microsoft.com/office/officeart/2005/8/layout/list1"/>
    <dgm:cxn modelId="{F5994E5E-0701-4F70-A78F-922F16C6868E}" type="presParOf" srcId="{83C0D5F3-B789-4DB5-8D5D-0958C6C62D3A}" destId="{83B603C5-E838-48FD-9337-91FC10C435E6}" srcOrd="23" destOrd="0" presId="urn:microsoft.com/office/officeart/2005/8/layout/list1"/>
    <dgm:cxn modelId="{560E40E8-9170-49B2-9453-2CFC5460123D}" type="presParOf" srcId="{83C0D5F3-B789-4DB5-8D5D-0958C6C62D3A}" destId="{8C043BF5-7D97-4403-9209-C3886A224B13}" srcOrd="24" destOrd="0" presId="urn:microsoft.com/office/officeart/2005/8/layout/list1"/>
    <dgm:cxn modelId="{F643B353-F5E2-44D9-ADCF-081C012E48E2}" type="presParOf" srcId="{8C043BF5-7D97-4403-9209-C3886A224B13}" destId="{DFB126C2-9E86-441D-BC7A-77201383CE8C}" srcOrd="0" destOrd="0" presId="urn:microsoft.com/office/officeart/2005/8/layout/list1"/>
    <dgm:cxn modelId="{3119E023-131B-45F2-95F8-D3D731444CD5}" type="presParOf" srcId="{8C043BF5-7D97-4403-9209-C3886A224B13}" destId="{C1184BAD-7FF0-49AE-B85E-9D374ADF4FE4}" srcOrd="1" destOrd="0" presId="urn:microsoft.com/office/officeart/2005/8/layout/list1"/>
    <dgm:cxn modelId="{6740F359-81A6-471B-A9D9-B2B6E44FF95C}" type="presParOf" srcId="{83C0D5F3-B789-4DB5-8D5D-0958C6C62D3A}" destId="{57E920AE-A0EE-42D3-8117-674CC50031C2}" srcOrd="25" destOrd="0" presId="urn:microsoft.com/office/officeart/2005/8/layout/list1"/>
    <dgm:cxn modelId="{F826A8B4-B27A-4157-8B46-83FE81DD6006}" type="presParOf" srcId="{83C0D5F3-B789-4DB5-8D5D-0958C6C62D3A}" destId="{49AA02A3-20A4-42B7-B926-2A2C626E6CAD}" srcOrd="26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2232D-3D2E-4072-9A6C-738E226577BF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2D7203-7A3E-4BDB-BE74-0946D06815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D7203-7A3E-4BDB-BE74-0946D068157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DBC1561-3C46-4F1F-A903-0CE8DB252397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561-3C46-4F1F-A903-0CE8DB252397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BC1561-3C46-4F1F-A903-0CE8DB252397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561-3C46-4F1F-A903-0CE8DB252397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561-3C46-4F1F-A903-0CE8DB252397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DBC1561-3C46-4F1F-A903-0CE8DB252397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DBC1561-3C46-4F1F-A903-0CE8DB252397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561-3C46-4F1F-A903-0CE8DB252397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561-3C46-4F1F-A903-0CE8DB252397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1561-3C46-4F1F-A903-0CE8DB252397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DBC1561-3C46-4F1F-A903-0CE8DB252397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DBC1561-3C46-4F1F-A903-0CE8DB252397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6FFC76E-C0A3-4B04-A372-8E495E9C15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0"/>
            <a:ext cx="6477000" cy="1828800"/>
          </a:xfrm>
        </p:spPr>
        <p:txBody>
          <a:bodyPr/>
          <a:lstStyle/>
          <a:p>
            <a:pPr algn="ctr"/>
            <a:r>
              <a:rPr lang="ru-RU" dirty="0" smtClean="0"/>
              <a:t>ОТЧЕТ ДЕЯТЕЛЬНОСТИ </a:t>
            </a:r>
            <a:br>
              <a:rPr lang="ru-RU" dirty="0" smtClean="0"/>
            </a:br>
            <a:r>
              <a:rPr lang="ru-RU" dirty="0" smtClean="0"/>
              <a:t>ТСЖ «ЛЕНСКИЕ ЗОРИ»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2015 год </a:t>
            </a:r>
            <a:endParaRPr lang="ru-RU" dirty="0"/>
          </a:p>
        </p:txBody>
      </p:sp>
      <p:pic>
        <p:nvPicPr>
          <p:cNvPr id="4" name="Объект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2030860"/>
            <a:ext cx="7920880" cy="35635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b="1" dirty="0" smtClean="0"/>
              <a:t>Отчет деятельности по благоустройству и </a:t>
            </a:r>
            <a:br>
              <a:rPr lang="ru-RU" sz="3000" b="1" dirty="0" smtClean="0"/>
            </a:br>
            <a:r>
              <a:rPr lang="ru-RU" sz="3000" b="1" dirty="0" smtClean="0"/>
              <a:t>сан. очистке Ларионова 8</a:t>
            </a:r>
            <a:endParaRPr lang="ru-RU" sz="30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571612"/>
          <a:ext cx="8786842" cy="5286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b="1" dirty="0" smtClean="0"/>
              <a:t>Отчет деятельности по благоустройству и </a:t>
            </a:r>
            <a:br>
              <a:rPr lang="ru-RU" sz="3000" b="1" dirty="0" smtClean="0"/>
            </a:br>
            <a:r>
              <a:rPr lang="ru-RU" sz="3000" b="1" dirty="0" smtClean="0"/>
              <a:t>сан. очистке Ларионова 10</a:t>
            </a:r>
            <a:endParaRPr lang="ru-RU" sz="30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571612"/>
          <a:ext cx="8786842" cy="5286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1714488"/>
          <a:ext cx="8286842" cy="4822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201"/>
                <a:gridCol w="4117360"/>
                <a:gridCol w="2762281"/>
              </a:tblGrid>
              <a:tr h="1028388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Общая</a:t>
                      </a:r>
                      <a:r>
                        <a:rPr lang="ru-RU" sz="2600" baseline="0" dirty="0" smtClean="0"/>
                        <a:t> информация о начислении за услуги (работы) по содержанию и текущему ремонту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1 643 993.73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содержание дома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1 106 413.48 руб.</a:t>
                      </a:r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текущий ремонт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537 580.25 р</a:t>
                      </a:r>
                      <a:r>
                        <a:rPr lang="ru-RU" baseline="0" dirty="0" smtClean="0"/>
                        <a:t>уб. </a:t>
                      </a:r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управление домом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735595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начало периода по содержанию и текущему ремонту ОИ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301 839.61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714488"/>
          <a:ext cx="8429684" cy="4714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457"/>
                <a:gridCol w="4188332"/>
                <a:gridCol w="2809895"/>
              </a:tblGrid>
              <a:tr h="703135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Получено денежных средств</a:t>
                      </a:r>
                      <a:r>
                        <a:rPr lang="ru-RU" sz="2600" baseline="0" dirty="0" smtClean="0"/>
                        <a:t> от собственников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1 637 224.17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83047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Денежных средств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1 637 224.17 руб.</a:t>
                      </a:r>
                      <a:endParaRPr lang="ru-RU" dirty="0"/>
                    </a:p>
                  </a:txBody>
                  <a:tcPr/>
                </a:tc>
              </a:tr>
              <a:tr h="830479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Целевых взносов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субсидий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Прочие поступления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руб. </a:t>
                      </a:r>
                      <a:endParaRPr lang="ru-RU" dirty="0"/>
                    </a:p>
                  </a:txBody>
                  <a:tcPr/>
                </a:tc>
              </a:tr>
              <a:tr h="581335">
                <a:tc>
                  <a:txBody>
                    <a:bodyPr/>
                    <a:lstStyle/>
                    <a:p>
                      <a:r>
                        <a:rPr lang="ru-RU" dirty="0" smtClean="0"/>
                        <a:t>6.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конец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308 609.17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1714488"/>
          <a:ext cx="8572560" cy="4836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459"/>
                <a:gridCol w="2571212"/>
                <a:gridCol w="2427627"/>
                <a:gridCol w="3186262"/>
              </a:tblGrid>
              <a:tr h="91163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плановая стоимость работ услуг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Годовая фактическая стоимость работ услуг (руб.)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533825.28 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533 825.28 руб. 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145100.16руб.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145 100.16 руб. </a:t>
                      </a:r>
                      <a:endParaRPr lang="ru-RU" dirty="0"/>
                    </a:p>
                  </a:txBody>
                  <a:tcPr/>
                </a:tc>
              </a:tr>
              <a:tr h="36465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453</a:t>
                      </a:r>
                      <a:r>
                        <a:rPr kumimoji="0" lang="ru-RU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811.20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453 811.20 руб. 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339</a:t>
                      </a:r>
                      <a:r>
                        <a:rPr kumimoji="0" lang="ru-RU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761.28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339 761.28 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11176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Сумма произведенного</a:t>
                      </a:r>
                      <a:r>
                        <a:rPr lang="ru-RU" baseline="0" dirty="0" smtClean="0"/>
                        <a:t> перерасчета по качеству работ услуг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571613"/>
          <a:ext cx="8358246" cy="4954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772"/>
                <a:gridCol w="2506931"/>
                <a:gridCol w="2366937"/>
                <a:gridCol w="3106606"/>
              </a:tblGrid>
              <a:tr h="1169197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Начислено потребителям по коммунальным услугам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Оплачено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потребителям по коммунальным услугам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652583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167 230.80  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166 554.11  руб. </a:t>
                      </a:r>
                      <a:endParaRPr lang="ru-RU" dirty="0"/>
                    </a:p>
                  </a:txBody>
                  <a:tcPr/>
                </a:tc>
              </a:tr>
              <a:tr h="652583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817 517.38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209 023.99 руб. </a:t>
                      </a:r>
                      <a:endParaRPr lang="ru-RU" dirty="0"/>
                    </a:p>
                  </a:txBody>
                  <a:tcPr/>
                </a:tc>
              </a:tr>
              <a:tr h="35975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1 401 528.52  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1 395 757.37 руб. </a:t>
                      </a:r>
                      <a:endParaRPr lang="ru-RU" dirty="0"/>
                    </a:p>
                  </a:txBody>
                  <a:tcPr/>
                </a:tc>
              </a:tr>
              <a:tr h="652583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169 471. 21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168 773.37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545219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683 869.90 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605 127.05  руб. </a:t>
                      </a:r>
                      <a:endParaRPr lang="ru-RU" dirty="0"/>
                    </a:p>
                  </a:txBody>
                  <a:tcPr/>
                </a:tc>
              </a:tr>
              <a:tr h="897302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32 538.66 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32 404.67 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928662" y="1857364"/>
          <a:ext cx="7643866" cy="4423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855"/>
                <a:gridCol w="3648887"/>
                <a:gridCol w="3445124"/>
              </a:tblGrid>
              <a:tr h="84083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Задолженность потребителей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7393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31 380.51  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617393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39 093.80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29997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263 093.80   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617393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31 813.00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515818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128 375.50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848915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6 108.13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643050"/>
          <a:ext cx="8429684" cy="5022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1"/>
                <a:gridCol w="2528358"/>
                <a:gridCol w="2387167"/>
                <a:gridCol w="3133158"/>
              </a:tblGrid>
              <a:tr h="1172290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Общий объем потребления (</a:t>
                      </a:r>
                      <a:r>
                        <a:rPr lang="ru-RU" dirty="0" err="1" smtClean="0"/>
                        <a:t>нат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выр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Общий объем потребления (руб.)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8 801.85  </a:t>
                      </a:r>
                      <a:r>
                        <a:rPr lang="ru-RU" dirty="0" smtClean="0"/>
                        <a:t>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240 073.73 руб. </a:t>
                      </a:r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1 698.</a:t>
                      </a:r>
                      <a:r>
                        <a:rPr kumimoji="0" lang="ru-RU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02 </a:t>
                      </a:r>
                      <a:r>
                        <a:rPr lang="ru-RU" dirty="0" smtClean="0"/>
                        <a:t>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170 952.81 руб. </a:t>
                      </a:r>
                      <a:endParaRPr lang="ru-RU" dirty="0"/>
                    </a:p>
                  </a:txBody>
                  <a:tcPr/>
                </a:tc>
              </a:tr>
              <a:tr h="360705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2 188.11   </a:t>
                      </a:r>
                      <a:r>
                        <a:rPr lang="ru-RU" dirty="0" err="1" smtClean="0"/>
                        <a:t>гкал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1 309 549.81 руб. </a:t>
                      </a:r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9 370.29 м3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384 143.90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62025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223 050 </a:t>
                      </a:r>
                      <a:r>
                        <a:rPr lang="ru-RU" dirty="0" err="1" smtClean="0"/>
                        <a:t>квт.ч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880 653.47 руб. </a:t>
                      </a:r>
                      <a:endParaRPr lang="ru-RU" dirty="0"/>
                    </a:p>
                  </a:txBody>
                  <a:tcPr/>
                </a:tc>
              </a:tr>
              <a:tr h="62025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18 747.8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144 546.73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475480"/>
          <a:ext cx="8572560" cy="5168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458"/>
                <a:gridCol w="2571211"/>
                <a:gridCol w="2427628"/>
                <a:gridCol w="3186263"/>
              </a:tblGrid>
              <a:tr h="1211573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Оплачено поставщику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Задолженность перед поставщиком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67266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178 000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292 312.49  руб. </a:t>
                      </a:r>
                      <a:endParaRPr lang="ru-RU" dirty="0"/>
                    </a:p>
                  </a:txBody>
                  <a:tcPr/>
                </a:tc>
              </a:tr>
              <a:tr h="767266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170 </a:t>
                      </a:r>
                      <a:r>
                        <a:rPr lang="ru-RU" baseline="0" dirty="0" smtClean="0"/>
                        <a:t> 952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37279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2 205 431.05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671 810.38 руб. </a:t>
                      </a:r>
                      <a:endParaRPr lang="ru-RU" dirty="0"/>
                    </a:p>
                  </a:txBody>
                  <a:tcPr/>
                </a:tc>
              </a:tr>
              <a:tr h="767266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302 000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356 726.54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641034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143 000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962 141.47 руб. </a:t>
                      </a:r>
                      <a:endParaRPr lang="ru-RU" dirty="0"/>
                    </a:p>
                  </a:txBody>
                  <a:tcPr/>
                </a:tc>
              </a:tr>
              <a:tr h="641034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153 502.65 руб.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10 404.40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1785926"/>
          <a:ext cx="8143932" cy="4786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933"/>
                <a:gridCol w="4046355"/>
                <a:gridCol w="2714644"/>
              </a:tblGrid>
              <a:tr h="9991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Общая информация по предоставленным КУ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68286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Авансовые платежи потребителей на начало периода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79462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начало периода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489 211.05 руб.</a:t>
                      </a:r>
                      <a:endParaRPr lang="ru-RU" dirty="0"/>
                    </a:p>
                  </a:txBody>
                  <a:tcPr/>
                </a:tc>
              </a:tr>
              <a:tr h="1071214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Авансовые платежи потребителей</a:t>
                      </a:r>
                      <a:r>
                        <a:rPr lang="ru-RU" baseline="0" dirty="0" smtClean="0"/>
                        <a:t> на конец периода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68286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конец периода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500 170.99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Оглавление 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000100" y="2786058"/>
          <a:ext cx="8001056" cy="3786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деятельности службы АДС за 2015 год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26" y="1571612"/>
            <a:ext cx="878687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период с 01 января 2015 по 31 декабря 2015 г. 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адрес УК «Альтаир» поступило следующее количество заявок от жильцов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МКД Ларионова 6, 8, 10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>
              <a:buAutoNum type="arabicParenR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Сантехнические – 105</a:t>
            </a:r>
          </a:p>
          <a:p>
            <a:pPr marL="514350" indent="-51435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1.1. внутриквартирные– 66</a:t>
            </a:r>
          </a:p>
          <a:p>
            <a:pPr marL="514350" indent="-51435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1.2. внутриквартирные платные – 9</a:t>
            </a:r>
          </a:p>
          <a:p>
            <a:pPr marL="514350" indent="-51435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1.3.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общедомовые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– 15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2) Электротехнические – 40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3) Плотнические работы – 4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4) Содержание дворовой территории – 3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5) Уборка лестничных клеток – 0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6) Благоустройство территории – 4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деятельности службы </a:t>
            </a:r>
            <a:br>
              <a:rPr lang="ru-RU" dirty="0" smtClean="0"/>
            </a:br>
            <a:r>
              <a:rPr lang="ru-RU" dirty="0" smtClean="0"/>
              <a:t>АДС за 2015 год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214282" y="1500174"/>
          <a:ext cx="3857652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5000628" y="1500174"/>
          <a:ext cx="3857652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2143108" y="4143380"/>
          <a:ext cx="4643470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Сравнительный анализ по заявкам в период 01.01-31.12.2015г. </a:t>
            </a:r>
            <a:r>
              <a:rPr lang="ru-RU" sz="3200" b="1" dirty="0" smtClean="0"/>
              <a:t>Ларионова 6 </a:t>
            </a:r>
            <a:endParaRPr lang="ru-RU" sz="3200" b="1" dirty="0"/>
          </a:p>
        </p:txBody>
      </p:sp>
      <p:graphicFrame>
        <p:nvGraphicFramePr>
          <p:cNvPr id="3" name="Содержимое 3"/>
          <p:cNvGraphicFramePr>
            <a:graphicFrameLocks/>
          </p:cNvGraphicFramePr>
          <p:nvPr/>
        </p:nvGraphicFramePr>
        <p:xfrm>
          <a:off x="0" y="1643050"/>
          <a:ext cx="8858280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Сравнительный анализ по заявкам в период 01.01-31.12.2015г. </a:t>
            </a:r>
            <a:r>
              <a:rPr lang="ru-RU" sz="3200" b="1" dirty="0" smtClean="0"/>
              <a:t>Ларионова 8 </a:t>
            </a:r>
            <a:endParaRPr lang="ru-RU" sz="3200" dirty="0"/>
          </a:p>
        </p:txBody>
      </p:sp>
      <p:graphicFrame>
        <p:nvGraphicFramePr>
          <p:cNvPr id="3" name="Содержимое 3"/>
          <p:cNvGraphicFramePr>
            <a:graphicFrameLocks/>
          </p:cNvGraphicFramePr>
          <p:nvPr/>
        </p:nvGraphicFramePr>
        <p:xfrm>
          <a:off x="0" y="1643050"/>
          <a:ext cx="8858280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Сравнительный анализ по заявкам в период 01.01-31.12.2015г. </a:t>
            </a:r>
            <a:r>
              <a:rPr lang="ru-RU" sz="3200" b="1" dirty="0" smtClean="0"/>
              <a:t>Ларионова 10 </a:t>
            </a:r>
            <a:endParaRPr lang="ru-RU" sz="3200" dirty="0"/>
          </a:p>
        </p:txBody>
      </p:sp>
      <p:graphicFrame>
        <p:nvGraphicFramePr>
          <p:cNvPr id="3" name="Содержимое 3"/>
          <p:cNvGraphicFramePr>
            <a:graphicFrameLocks/>
          </p:cNvGraphicFramePr>
          <p:nvPr/>
        </p:nvGraphicFramePr>
        <p:xfrm>
          <a:off x="0" y="1643050"/>
          <a:ext cx="8858280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b="1" dirty="0" smtClean="0"/>
              <a:t>Отчет деятельности по управлению, содержанию и текущему ремонту</a:t>
            </a:r>
            <a:endParaRPr lang="ru-RU" sz="30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428596" y="1714488"/>
          <a:ext cx="8429684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b="1" dirty="0" smtClean="0"/>
              <a:t>Отчет деятельности по благоустройству и </a:t>
            </a:r>
            <a:br>
              <a:rPr lang="ru-RU" sz="3000" b="1" dirty="0" smtClean="0"/>
            </a:br>
            <a:r>
              <a:rPr lang="ru-RU" sz="3000" b="1" dirty="0" smtClean="0"/>
              <a:t>сан. очистке Ларионова 6 </a:t>
            </a:r>
            <a:endParaRPr lang="ru-RU" sz="30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571612"/>
          <a:ext cx="8786842" cy="5286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332</TotalTime>
  <Words>934</Words>
  <Application>Microsoft Office PowerPoint</Application>
  <PresentationFormat>Экран (4:3)</PresentationFormat>
  <Paragraphs>236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Обычная</vt:lpstr>
      <vt:lpstr>ОТЧЕТ ДЕЯТЕЛЬНОСТИ  ТСЖ «ЛЕНСКИЕ ЗОРИ» </vt:lpstr>
      <vt:lpstr>Оглавление </vt:lpstr>
      <vt:lpstr>Отчет деятельности службы АДС за 2015 год</vt:lpstr>
      <vt:lpstr>Отчет деятельности службы  АДС за 2015 год</vt:lpstr>
      <vt:lpstr>Сравнительный анализ по заявкам в период 01.01-31.12.2015г. Ларионова 6 </vt:lpstr>
      <vt:lpstr>Сравнительный анализ по заявкам в период 01.01-31.12.2015г. Ларионова 8 </vt:lpstr>
      <vt:lpstr>Сравнительный анализ по заявкам в период 01.01-31.12.2015г. Ларионова 10 </vt:lpstr>
      <vt:lpstr>Отчет деятельности по управлению, содержанию и текущему ремонту</vt:lpstr>
      <vt:lpstr>Отчет деятельности по благоустройству и  сан. очистке Ларионова 6 </vt:lpstr>
      <vt:lpstr>Отчет деятельности по благоустройству и  сан. очистке Ларионова 8</vt:lpstr>
      <vt:lpstr>Отчет деятельности по благоустройству и  сан. очистке Ларионова 10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ТСЖ «ЛЕНСКИЕ ЗОРИ» </dc:title>
  <dc:creator>Админ</dc:creator>
  <cp:lastModifiedBy>Админ</cp:lastModifiedBy>
  <cp:revision>17</cp:revision>
  <dcterms:created xsi:type="dcterms:W3CDTF">2016-03-23T00:07:45Z</dcterms:created>
  <dcterms:modified xsi:type="dcterms:W3CDTF">2016-03-23T08:18:32Z</dcterms:modified>
</cp:coreProperties>
</file>