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9288B61-ED2E-42F1-984F-7761F8AE63B9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42CD4-4419-4309-8A1C-62232D782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A2F20-6BC5-45C8-93CC-63A2971BF80C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8DCC-A153-4702-8A21-21ACD970E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166B8-0698-4146-950E-59E3D0F3A66A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D9F04-FDAF-4478-9338-41666B7E7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B8788-89D4-4B0E-8071-40D6D3B708C9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9357C-321F-46B6-A359-2A10AF6B6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D9C92-4C0B-4749-91B2-0D4E1C2E7FF7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44DA2-67AC-4194-BC31-1ADB318F9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5F82-BA58-4949-ABCE-89210F44D9FC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76521-2BE9-46F4-AB79-90C16A909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1B14-36B4-45D6-B92F-14BA99717283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D4F41-6A40-4546-96A2-A00FF7F15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A7F21-39A6-4DAF-9395-C59E3BA8D983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B3DCE-AD5C-4985-9D06-1DC58A377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6F074-EFE0-4E97-814C-9BCB9FB6614B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33D2-3B73-44FE-83B6-EF42DB24EE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E903E-3D81-4807-AF02-AA2A3BBD1FF8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C4DA4-B703-4E0E-9AD0-335C75DB6A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537C5-6C78-4DB1-B3A9-3E58FD48652F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E2C6-8402-4D03-8785-C919344378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22B0EE-A0CF-47CE-B455-FADEE66DEDFB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45D07A-B3BA-4ED1-92D1-7F7BDFDD0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187450" y="3716338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Орджоникидзе, 8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«19 »_марта_2021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Орджоникидзе, 8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63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110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2 465 430, 15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1 536 534, 70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928 895, 45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374 524, 19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2 380 230, 71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2 380 230, 71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459 723, 63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928 895,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738 719, 94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129 854, 22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103 269, 35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155 735, 34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123 860, 55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199 349, 89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158 535, 79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1 413 834, 90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1 124 385, 43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79,52%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29 534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14 800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Замеры температуры грунта – 10 500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Ремонт 2 подъезда – 212 000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дезинсекции – 6 732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Вывоз снега – 12 000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– 2 018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бытовая химия: техничек – 7 546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спецодежда: дворников – 6870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1268413"/>
            <a:ext cx="7921625" cy="4838700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Arial" charset="0"/>
              </a:rPr>
              <a:t>Ведение сайта и ЭЦП на ГИС ЖКХ – 5 410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Полиграфические и почтовые расходы – 8 586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Канцелярские товары – 3 774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Банковское обслуживание – 4 435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Обслуживание и содержание оргтехники – 3 535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Госпошлина, нотариус – 20 721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Транспортные расходы – 11 609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Услуги связи интернет – 10 430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Накладные расходы – 747 776 руб.</a:t>
            </a:r>
          </a:p>
          <a:p>
            <a:pPr eaLnBrk="1" hangingPunct="1"/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47" name="Group 67"/>
          <p:cNvGraphicFramePr>
            <a:graphicFrameLocks noGrp="1"/>
          </p:cNvGraphicFramePr>
          <p:nvPr/>
        </p:nvGraphicFramePr>
        <p:xfrm>
          <a:off x="250825" y="1196975"/>
          <a:ext cx="8713788" cy="5514975"/>
        </p:xfrm>
        <a:graphic>
          <a:graphicData uri="http://schemas.openxmlformats.org/drawingml/2006/table">
            <a:tbl>
              <a:tblPr/>
              <a:tblGrid>
                <a:gridCol w="2016125"/>
                <a:gridCol w="2089150"/>
                <a:gridCol w="1801813"/>
                <a:gridCol w="1438275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290 307, 42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304 045, 98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243 541, 93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46 765, 60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425 188, 61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507 241, 51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356 492, 40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68 696, 21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- 7 514,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30 135, 83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172 602, 96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172 602, 96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134 134, 25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38 468, 71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951, 30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/>
            <a:r>
              <a:rPr lang="ru-RU" sz="2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200" b="1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200" b="1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200" b="1" smtClean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ru-RU" sz="2200" b="1" smtClean="0">
                <a:solidFill>
                  <a:srgbClr val="000000"/>
                </a:solidFill>
                <a:cs typeface="Arial" charset="0"/>
              </a:rPr>
              <a:t>Общая информация по предоставленным</a:t>
            </a:r>
            <a:r>
              <a:rPr lang="ru-RU" sz="2200" b="1" smtClean="0">
                <a:solidFill>
                  <a:srgbClr val="000000"/>
                </a:solidFill>
                <a:latin typeface="Arial" charset="0"/>
                <a:cs typeface="Arial" charset="0"/>
              </a:rPr>
              <a:t> коммунальным услугам</a:t>
            </a:r>
            <a:r>
              <a:rPr lang="ru-RU" sz="2200" b="1" smtClean="0">
                <a:solidFill>
                  <a:srgbClr val="000000"/>
                </a:solidFill>
                <a:cs typeface="Arial" charset="0"/>
              </a:rPr>
              <a:t> : </a:t>
            </a:r>
            <a:br>
              <a:rPr lang="ru-RU" sz="2200" b="1" smtClean="0">
                <a:solidFill>
                  <a:srgbClr val="000000"/>
                </a:solidFill>
                <a:cs typeface="Arial" charset="0"/>
              </a:rPr>
            </a:br>
            <a:endParaRPr lang="ru-RU" sz="2200" b="1" smtClean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156 892, 09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93 442, 58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1984</TotalTime>
  <Words>548</Words>
  <Application>Microsoft Office PowerPoint</Application>
  <PresentationFormat>Экран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   Общая информация по предоставленным коммунальным услугам :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54</cp:revision>
  <dcterms:created xsi:type="dcterms:W3CDTF">2016-01-25T01:57:25Z</dcterms:created>
  <dcterms:modified xsi:type="dcterms:W3CDTF">2021-03-17T03:04:27Z</dcterms:modified>
</cp:coreProperties>
</file>