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D1C64D0-89F7-4094-B488-9A5E52D32B5A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4E97D-EB5F-4D79-9544-9BB06073C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CD7FD-8B8F-4A7E-8BB3-D7CB30F56F78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43854-CCDC-4AA1-8D8A-5C26D7819D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0624C-FFC8-4DCB-8405-9ABCAD32CEAD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FFCA-8436-4B5A-8E23-63A7C5031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6199C-61F9-4D24-BE03-A9EFE034074F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58B68-8228-423B-95AD-6C98445DA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D1B47-5CC5-4B77-8AAC-6F130EC9D1AC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13F2F-7BB6-4268-AF48-9CFA7D2C1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F8353-8DB6-4470-A686-12914E482D7F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0AD32-DADC-4229-8AA2-8EA30E409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48935-A829-4A5F-A952-772EDFD5BE3B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6E5E9-D3A0-460B-B6AF-51227E1A9F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3712C-6AE3-45BD-B4F7-3EA207E36201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30AC6-AB79-45F5-8CFC-5EC3A0388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D9D26-B5B1-4D18-B39C-A22DDB2A3291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1E07-FE42-4195-A567-B6250FCB6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11F74-C1C0-4F04-9982-ABB190C37C0D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FCFFA-E0C5-4875-B396-E2D33D4D4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4C3B-E2DF-4CC7-B2FE-5370CB688B47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4C91B-4166-45FF-B6CF-59CA9E3FC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917CB6-4E6A-4D0F-8B97-EBDD7F6764C2}" type="datetimeFigureOut">
              <a:rPr lang="ru-RU"/>
              <a:pPr>
                <a:defRPr/>
              </a:pPr>
              <a:t>24.03.2021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E4B733-763E-4B8E-B806-39D4A828F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187450" y="3644900"/>
            <a:ext cx="6924675" cy="1233488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>
                <a:latin typeface="Arial" charset="0"/>
              </a:rPr>
              <a:t>за 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Аммосова, 4/3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«18» марта__2021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</a:t>
            </a:r>
            <a:r>
              <a:rPr lang="ru-RU" b="1" smtClean="0">
                <a:latin typeface="Arial" charset="0"/>
              </a:rPr>
              <a:t>января</a:t>
            </a:r>
            <a:r>
              <a:rPr lang="ru-RU" b="1" smtClean="0"/>
              <a:t>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Аммосова, 4/3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39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1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 55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период с 01.0</a:t>
            </a:r>
            <a:r>
              <a:rPr lang="ru-RU" sz="2900" smtClean="0">
                <a:latin typeface="Arial" charset="0"/>
              </a:rPr>
              <a:t>1</a:t>
            </a:r>
            <a:r>
              <a:rPr lang="ru-RU" sz="2900" smtClean="0"/>
              <a:t>.20</a:t>
            </a:r>
            <a:r>
              <a:rPr lang="ru-RU" sz="2900" smtClean="0">
                <a:latin typeface="Arial" charset="0"/>
              </a:rPr>
              <a:t>20 </a:t>
            </a:r>
            <a:r>
              <a:rPr lang="ru-RU" sz="2900" smtClean="0"/>
              <a:t>по 31.12.20</a:t>
            </a:r>
            <a:r>
              <a:rPr lang="ru-RU" sz="2900" smtClean="0">
                <a:latin typeface="Arial" charset="0"/>
              </a:rPr>
              <a:t>20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78300"/>
                <a:gridCol w="2701925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1 490 900, 72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996 541, 14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494 359, 58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193 852, 77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в период с </a:t>
            </a:r>
            <a:r>
              <a:rPr lang="ru-RU" sz="2900" smtClean="0">
                <a:latin typeface="Arial" charset="0"/>
              </a:rPr>
              <a:t>01.01.2020</a:t>
            </a:r>
            <a:r>
              <a:rPr lang="ru-RU" sz="2900" smtClean="0"/>
              <a:t> по </a:t>
            </a:r>
            <a:r>
              <a:rPr lang="ru-RU" sz="2900" smtClean="0">
                <a:latin typeface="Arial" charset="0"/>
              </a:rPr>
              <a:t>31.12.2020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1 551 052, 40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1 551 052, 40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133 701, 09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494 359, 58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447 708, 32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86 193, 72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77 769,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167 149, 86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151 122, 77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153 330, 42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138 339, 86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901 033, 58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814 940, 83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90,45%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latin typeface="Arial" charset="0"/>
              </a:rPr>
              <a:t>Подготовка дома к отопительному сезону – 9 600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Замеры температуры грунта – 4 500 руб. 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Сан. технические материалы – 89 637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Электротехнические материалы – 23 400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Скос травы – 2 500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Высадка цветов –  1 800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Бытовая химия – 5 323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Инвентарь, спецодежда техничка – 2 223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Инвентарь, спец. одежда дворник – 4 165 руб.</a:t>
            </a: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2 136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3 391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1 490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1 751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1 396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8 184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4 590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4 120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500" smtClean="0"/>
              <a:t>Отчет финансово-хозяйственной деятельности в период с 01.</a:t>
            </a:r>
            <a:r>
              <a:rPr lang="ru-RU" sz="2500" smtClean="0">
                <a:latin typeface="Arial" charset="0"/>
              </a:rPr>
              <a:t>01</a:t>
            </a:r>
            <a:r>
              <a:rPr lang="ru-RU" sz="2500" smtClean="0"/>
              <a:t>.</a:t>
            </a:r>
            <a:r>
              <a:rPr lang="ru-RU" sz="2500" smtClean="0">
                <a:latin typeface="Arial" charset="0"/>
              </a:rPr>
              <a:t>20</a:t>
            </a:r>
            <a:r>
              <a:rPr lang="ru-RU" sz="2500" smtClean="0"/>
              <a:t> по 31.12.20</a:t>
            </a:r>
            <a:r>
              <a:rPr lang="ru-RU" sz="2500" smtClean="0">
                <a:latin typeface="Arial" charset="0"/>
              </a:rPr>
              <a:t>20</a:t>
            </a:r>
            <a:r>
              <a:rPr lang="ru-RU" sz="2500" smtClean="0"/>
              <a:t>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коммунальным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3016</TotalTime>
  <Words>510</Words>
  <Application>Microsoft Office PowerPoint</Application>
  <PresentationFormat>Экран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период с 01.01.2020 по 31.12.2020год </vt:lpstr>
      <vt:lpstr>Отчет финансово-хозяйственной деятельности в период с 01.01.2020 по 31.12.2020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в период с 01.01.20 по 31.12.2020по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60</cp:revision>
  <dcterms:created xsi:type="dcterms:W3CDTF">2016-01-25T01:57:25Z</dcterms:created>
  <dcterms:modified xsi:type="dcterms:W3CDTF">2021-03-24T02:32:30Z</dcterms:modified>
</cp:coreProperties>
</file>