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DDD1EAA0-970C-4358-AC65-CCE32E743E20}" type="datetimeFigureOut">
              <a:rPr lang="ru-RU"/>
              <a:pPr>
                <a:defRPr/>
              </a:pPr>
              <a:t>30.03.2021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C2EEF-8D3D-404C-BDDC-1F37359282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72804-C7F6-460A-B11E-3649A632CD21}" type="datetimeFigureOut">
              <a:rPr lang="ru-RU"/>
              <a:pPr>
                <a:defRPr/>
              </a:pPr>
              <a:t>30.03.2021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FD0F9-6B98-4C1D-ACA4-802E23C6C2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4A022-A783-4CB4-B5C2-E9AA50A2AE29}" type="datetimeFigureOut">
              <a:rPr lang="ru-RU"/>
              <a:pPr>
                <a:defRPr/>
              </a:pPr>
              <a:t>30.03.2021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E4198-3E20-4EE2-B4D3-BE8821A43E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DBA54-E13F-4B78-B4F4-6928540BB442}" type="datetimeFigureOut">
              <a:rPr lang="ru-RU"/>
              <a:pPr>
                <a:defRPr/>
              </a:pPr>
              <a:t>30.03.2021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19ADF-383E-4AD7-93BA-A1CFC5D6E0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93A80-EC66-423A-A609-3F4B71EC4DCA}" type="datetimeFigureOut">
              <a:rPr lang="ru-RU"/>
              <a:pPr>
                <a:defRPr/>
              </a:pPr>
              <a:t>30.03.2021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1BB68-7340-4763-8DE7-7342A0F91E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2870E-835F-4CAA-8F6B-4FBBDE2C3DC8}" type="datetimeFigureOut">
              <a:rPr lang="ru-RU"/>
              <a:pPr>
                <a:defRPr/>
              </a:pPr>
              <a:t>30.03.2021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F92A1-9C4D-4C63-A10A-2E99365B42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8A8D2-B291-4822-A70F-6EC839B86866}" type="datetimeFigureOut">
              <a:rPr lang="ru-RU"/>
              <a:pPr>
                <a:defRPr/>
              </a:pPr>
              <a:t>30.03.2021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E10FB-D042-40AE-8539-539F92BDDB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98910-EA64-427D-B7EC-3D2EC56A9DED}" type="datetimeFigureOut">
              <a:rPr lang="ru-RU"/>
              <a:pPr>
                <a:defRPr/>
              </a:pPr>
              <a:t>30.03.2021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28B82-85F6-4BDD-AFF2-EF5436EC18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98662-DDA7-4543-A51B-965B33FAC2DE}" type="datetimeFigureOut">
              <a:rPr lang="ru-RU"/>
              <a:pPr>
                <a:defRPr/>
              </a:pPr>
              <a:t>30.03.2021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CEE81-5B4D-4B1E-949B-9EBF04DC9C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9E7E9-92E4-4D50-AC55-240CE169DD46}" type="datetimeFigureOut">
              <a:rPr lang="ru-RU"/>
              <a:pPr>
                <a:defRPr/>
              </a:pPr>
              <a:t>30.03.2021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FB828-1EC2-4F6F-BF03-985EE0F440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C5AAB-CE23-4827-9BC4-36D891F4C971}" type="datetimeFigureOut">
              <a:rPr lang="ru-RU"/>
              <a:pPr>
                <a:defRPr/>
              </a:pPr>
              <a:t>30.03.2021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F8305-82DF-4880-B42F-50D9AE5B8D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336759-6E6A-44B2-8126-724B25C8FCE8}" type="datetimeFigureOut">
              <a:rPr lang="ru-RU"/>
              <a:pPr>
                <a:defRPr/>
              </a:pPr>
              <a:t>30.03.2021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A4E6D0-DF93-45CB-9E69-D61CBE21DB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</a:t>
            </a:r>
            <a:r>
              <a:rPr lang="ru-RU" sz="2300" smtClean="0">
                <a:latin typeface="Arial" charset="0"/>
              </a:rPr>
              <a:t>2020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Халтурина, 14/1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30 »_марта_2021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</a:t>
            </a:r>
            <a:r>
              <a:rPr lang="ru-RU" sz="2900" b="1" smtClean="0">
                <a:latin typeface="Arial" charset="0"/>
              </a:rPr>
              <a:t>2020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по 31 декабря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Халтурина, 14/1</a:t>
            </a:r>
            <a:endParaRPr lang="ru-RU" b="1" smtClean="0"/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34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11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2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4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63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2063"/>
        </p:xfrm>
        <a:graphic>
          <a:graphicData uri="http://schemas.openxmlformats.org/drawingml/2006/table">
            <a:tbl>
              <a:tblPr/>
              <a:tblGrid>
                <a:gridCol w="1406525"/>
                <a:gridCol w="3890962"/>
                <a:gridCol w="2989263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804 929, 91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433 716, 34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371 213, 57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85 350, 33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5032375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769 350, 33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769 350, 33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120 793, 30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371 213, 57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298 213, 46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48 281, 44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38 684, 77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74 771, 92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59 910, 38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83 211, 41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66 672, 46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599 117, 64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482 539, 04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80, 54%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z="2400" smtClean="0">
                <a:latin typeface="Arial" charset="0"/>
              </a:rPr>
              <a:t>Подготовка к отопительному сезону – 40 200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Сан. технические материалы – 10 800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Электротехнические материалы – 1 350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Страхование лифта – 1 500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Сброс и вывоз снега – 16 000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Замеры температуры грунта – 3 000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Высадка цветов – 6 400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Анализ снега –3 109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Инвентарь, спецодежда – </a:t>
            </a:r>
            <a:r>
              <a:rPr lang="en-US" sz="2400" smtClean="0">
                <a:latin typeface="Arial" charset="0"/>
              </a:rPr>
              <a:t>4 700</a:t>
            </a:r>
            <a:r>
              <a:rPr lang="ru-RU" sz="2400" smtClean="0">
                <a:latin typeface="Arial" charset="0"/>
              </a:rPr>
              <a:t>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Бытовая химия – 5 </a:t>
            </a:r>
            <a:r>
              <a:rPr lang="en-US" sz="2400" smtClean="0">
                <a:latin typeface="Arial" charset="0"/>
              </a:rPr>
              <a:t>400</a:t>
            </a:r>
            <a:r>
              <a:rPr lang="ru-RU" sz="2400" smtClean="0">
                <a:latin typeface="Arial" charset="0"/>
              </a:rPr>
              <a:t> руб.</a:t>
            </a:r>
          </a:p>
          <a:p>
            <a:pPr eaLnBrk="1" hangingPunct="1"/>
            <a:endParaRPr lang="ru-RU" sz="2400" smtClean="0">
              <a:latin typeface="Arial" charset="0"/>
            </a:endParaRPr>
          </a:p>
          <a:p>
            <a:pPr eaLnBrk="1" hangingPunct="1"/>
            <a:endParaRPr lang="ru-RU" sz="2400" smtClean="0">
              <a:latin typeface="Arial" charset="0"/>
            </a:endParaRPr>
          </a:p>
          <a:p>
            <a:pPr eaLnBrk="1" hangingPunct="1"/>
            <a:endParaRPr lang="ru-RU" sz="22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Ведение сайта и ЭЦП на ГИС ЖКХ – 1 930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Полиграфические и почтовые расходы – 3 057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Канцелярские товары – 1 344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Банковское обслуживание – 1 579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Обслуживание и содержание оргтехники – 1 259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Госпошлина, нотариус – 7 380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Транспортные расходы – 4 135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Услуги связи интернет – 3 715 руб.</a:t>
            </a: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250825" y="1268413"/>
          <a:ext cx="8713788" cy="5454650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132 082, 66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150 005, 19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111 937, 90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20 144, 76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147 181, 25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 т521, 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126 109, 11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21 072, 14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915 686, 94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566 819, 25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842 620, 79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73 066, 15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130 574, 75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170 694, 11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108 627, 85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21 946, 90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406 333, 90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430 013, 13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328 931, 84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77 402, 06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Обращение ТКО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90 542, 00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93 853, 30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71 090, 61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19 451, 39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коммунальным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359 902, 79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230 181, 61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2041</TotalTime>
  <Words>554</Words>
  <Application>Microsoft Office PowerPoint</Application>
  <PresentationFormat>Экран (4:3)</PresentationFormat>
  <Paragraphs>144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2020 год </vt:lpstr>
      <vt:lpstr>Отчет деятельности службы АДС за 2020 год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2020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53</cp:revision>
  <dcterms:created xsi:type="dcterms:W3CDTF">2016-01-25T01:57:25Z</dcterms:created>
  <dcterms:modified xsi:type="dcterms:W3CDTF">2021-03-30T03:06:55Z</dcterms:modified>
</cp:coreProperties>
</file>