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F858F28D-1003-49B9-9019-4A0A6E4CF466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0AC7C-D1A2-4A6F-8400-18EA771C3B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B5AE3-02A1-4B90-819D-9B4F270C306E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14F15-1CE5-49B8-B0D1-3921800D7C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2560A-9E50-4F43-935D-717BA649AF21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B43C-0D19-4CDA-BE5D-16D2F62E3E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B2DB7-8933-4A1F-ADD4-CE41A093E847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F7FEA-851D-40E0-A94A-6218B75080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EAC7A-BAAC-47E7-BBC9-8AA23E971C20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6A1EF-E179-4220-95DF-1DE50C72A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32DFF-D3CE-4DD5-BF60-41BAEA4C0E2D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42D58-A654-4813-993E-AA62EF190A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273E2-E25F-43BB-80CA-50AD68A63911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F6006-3724-45A9-8F3B-4DB734BF1D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53839-63EF-43B1-83BC-7F3BC633A6BC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ADFAA-632B-4529-AAFA-017929547F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91CBC-4BEA-4472-8A88-1D4A99DEFEEA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EB423-AC9E-405B-8B14-0AE2ACCF1B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BE326-2E1F-4C99-8506-6D5B3F2FCEDC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A2BE9-686E-4F49-B9DD-3C34CECCC1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C629D-D3A5-45CD-978D-9A07480784A2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70812-67C2-46C9-98E9-CFC6F1EA7D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FD3596-E988-4F10-B86E-4CE553FDF240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B6653D-2AA1-460F-B774-A9A5060305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</a:t>
            </a:r>
            <a:r>
              <a:rPr lang="ru-RU" sz="2300" smtClean="0">
                <a:latin typeface="Arial" charset="0"/>
              </a:rPr>
              <a:t>2020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Тургенева, 10</a:t>
            </a:r>
            <a:r>
              <a:rPr lang="ru-RU" smtClean="0"/>
              <a:t> </a:t>
            </a: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31 »_марта_2021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</a:t>
            </a:r>
            <a:r>
              <a:rPr lang="ru-RU" sz="2900" b="1" smtClean="0">
                <a:latin typeface="Arial" charset="0"/>
              </a:rPr>
              <a:t>2020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по 31 декабря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Тургенева, 10</a:t>
            </a:r>
            <a:r>
              <a:rPr lang="ru-RU" b="1" smtClean="0"/>
              <a:t>  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167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31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17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2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3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226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0475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2 836 341, 83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1 794 409, 01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1 041 932, 82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650 645, 99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20" name="Group 36"/>
          <p:cNvGraphicFramePr>
            <a:graphicFrameLocks noGrp="1"/>
          </p:cNvGraphicFramePr>
          <p:nvPr/>
        </p:nvGraphicFramePr>
        <p:xfrm>
          <a:off x="500063" y="1196975"/>
          <a:ext cx="8429625" cy="4948238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2 576 551, 57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2 576 551, 57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910 436, 25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47" name="Group 39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652712"/>
                <a:gridCol w="2133600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1 041 932, 82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682 490, 85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144 878, 77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94 921, 74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173 975, 05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113 677, 26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321 635, 80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210 718, 36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1 682 422, 44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1 101 808, 21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2020 год составил: 65,49%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102 000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Сан. технические материалы – 9 700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Приобретение дорожек - 22 300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Приобретение урны - 7 300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Страхование лифтов – 3 000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Электротехнические материалы – 3 300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Высадка цветов – 16 000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Инвентарь, спецодежда: дворники –12 971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Инвентарь, спец. одежда: технички – 6 150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Бытовая химия –5 145 руб.</a:t>
            </a:r>
          </a:p>
          <a:p>
            <a:pPr eaLnBrk="1" hangingPunct="1">
              <a:lnSpc>
                <a:spcPct val="90000"/>
              </a:lnSpc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Ведение сайта и ЭЦП на ГИС ЖКХ – 6 381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Полиграфические и почтовые расходы – 10 127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Канцелярские товары – 4 451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Банковское обслуживание – 5 231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Обслуживание и содержание оргтехники – 4 170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Госпошлина, нотариус – 24 442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Транспортные расходы – 13 693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Услуги связи интернет – 12 303 руб.</a:t>
            </a: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48" name="Group 68"/>
          <p:cNvGraphicFramePr>
            <a:graphicFrameLocks noGrp="1"/>
          </p:cNvGraphicFramePr>
          <p:nvPr/>
        </p:nvGraphicFramePr>
        <p:xfrm>
          <a:off x="250825" y="1484313"/>
          <a:ext cx="8642350" cy="5256212"/>
        </p:xfrm>
        <a:graphic>
          <a:graphicData uri="http://schemas.openxmlformats.org/drawingml/2006/table">
            <a:tbl>
              <a:tblPr/>
              <a:tblGrid>
                <a:gridCol w="2001838"/>
                <a:gridCol w="2070100"/>
                <a:gridCol w="1785937"/>
                <a:gridCol w="1427163"/>
                <a:gridCol w="1357312"/>
              </a:tblGrid>
              <a:tr h="1081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247 678, 88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250 148, 38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192 217, 91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55 460, 97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61 752, 95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146 245, 00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71 179, 79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- 9 426, 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490 780, 91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923 860, 08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344 491, 58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146 289, 33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362 049, 59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299 895, 63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281 587, 00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80 462, 59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Обращение ТКО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118 089, 22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118 089, 22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80 444, 94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37 644, 28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395 789, 17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716 000, 00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401 808, 42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- 6 019, 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28 122, 59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28 122, 59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27 511, 06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611, 53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494 459, 57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267 378, 33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1806</TotalTime>
  <Words>572</Words>
  <Application>Microsoft Office PowerPoint</Application>
  <PresentationFormat>Экран (4:3)</PresentationFormat>
  <Paragraphs>149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2020 год </vt:lpstr>
      <vt:lpstr>Отчет деятельности службы АДС за 2020 год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2020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48</cp:revision>
  <dcterms:created xsi:type="dcterms:W3CDTF">2016-01-25T01:57:25Z</dcterms:created>
  <dcterms:modified xsi:type="dcterms:W3CDTF">2021-03-31T03:42:34Z</dcterms:modified>
</cp:coreProperties>
</file>