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49E8105-4970-46E7-802E-6A069692D5D9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B8AB5-8277-4251-B25A-2BB23737D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FBE54D-EF8E-4D10-A56B-22E694571DD8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63229-8B8C-4C08-B042-E6C773066E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841EC-BF84-4CC3-AB46-DC4A631439B5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6CA9B-7BDE-4AA6-A8F3-D28329EC6A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24905-3712-4312-9442-59874AB208CB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A28D4-D0FE-4AC7-A20A-748BEF3B9A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CA149-6B8E-4BFC-98CC-40488390DE81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C072F-B809-4FF6-A529-197722AF11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A8341-1928-4647-8090-B3D939ED6B5B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FCDFB-1B7A-4E77-8CA2-FAE8AADB42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8271E-6133-46E3-9ACC-A7E55935A8C1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75257-8480-4A1B-BAA2-DD05F30626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711DC-F42B-4C55-81FB-51B60C8A34A9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6A524-A6EC-40F3-A9C7-51938B620E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0A624-BA74-4616-948C-4D0424585AA8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203D1-9BB2-413B-9063-A84A248A6C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A569C-E0F8-4E20-B0BF-29941AE36204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082DB-BE83-40C6-AE32-AE1184143E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F4B3F-9843-4E75-B141-63C8369502C7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19FF0-98C1-4D32-9648-047260407F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D22B72-1FEB-4F03-AF82-A9FF1182687D}" type="datetimeFigureOut">
              <a:rPr lang="ru-RU"/>
              <a:pPr>
                <a:defRPr/>
              </a:pPr>
              <a:t>29.03.2021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BD0B05-F9CC-4A52-8C59-14F56BC2C6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</a:t>
            </a:r>
            <a:r>
              <a:rPr lang="ru-RU" sz="2300" smtClean="0">
                <a:latin typeface="Arial" charset="0"/>
              </a:rPr>
              <a:t> в период с  </a:t>
            </a:r>
            <a:r>
              <a:rPr lang="ru-RU" sz="2300" smtClean="0"/>
              <a:t> </a:t>
            </a:r>
            <a:br>
              <a:rPr lang="ru-RU" sz="2300" smtClean="0"/>
            </a:br>
            <a:r>
              <a:rPr lang="ru-RU" sz="2300" smtClean="0">
                <a:latin typeface="Arial" charset="0"/>
              </a:rPr>
              <a:t>01.05.2020 по 31.12.2020</a:t>
            </a:r>
            <a:r>
              <a:rPr lang="ru-RU" sz="2300" smtClean="0"/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Лермонтова, 83</a:t>
            </a:r>
            <a:r>
              <a:rPr lang="ru-RU" smtClean="0"/>
              <a:t> </a:t>
            </a: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29  »_марта_2021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</a:t>
            </a:r>
            <a:r>
              <a:rPr lang="ru-RU" b="1" smtClean="0">
                <a:latin typeface="Arial" charset="0"/>
              </a:rPr>
              <a:t>мая</a:t>
            </a:r>
            <a:r>
              <a:rPr lang="ru-RU" b="1" smtClean="0"/>
              <a:t>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Лермонтова, 83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 </a:t>
            </a:r>
            <a:r>
              <a:rPr lang="ru-RU" smtClean="0">
                <a:latin typeface="Arial" charset="0"/>
              </a:rPr>
              <a:t>212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21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12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9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2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 262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</a:t>
            </a:r>
            <a:r>
              <a:rPr lang="ru-RU" sz="2900" smtClean="0">
                <a:latin typeface="Arial" charset="0"/>
              </a:rPr>
              <a:t>в период с 01.05.2020 по 31.12.2020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2063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1 786 969, 56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1 126 127, 85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660 841, 71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</a:t>
            </a:r>
            <a:r>
              <a:rPr lang="ru-RU" sz="2900" smtClean="0">
                <a:latin typeface="Arial" charset="0"/>
              </a:rPr>
              <a:t>в период с 01.05.2020 по 31.12.2020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500063" y="1196975"/>
          <a:ext cx="8429625" cy="5032375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1 073 200, 58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1 073 200, 58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713 768, 98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</a:t>
            </a:r>
            <a:r>
              <a:rPr lang="ru-RU" sz="2900" smtClean="0">
                <a:latin typeface="Arial" charset="0"/>
              </a:rPr>
              <a:t>в период с 01.05.2020 по 31.12.2020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период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период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660 841, 74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578 286, 91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40 461, 84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80 535, 25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105 632, 92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98 395, 91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134 933, 33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214 378, 60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941 869, 83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572 542, 99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60,78%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/>
            <a:r>
              <a:rPr lang="ru-RU" smtClean="0">
                <a:latin typeface="Arial" charset="0"/>
              </a:rPr>
              <a:t>110 900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Сан. технические материалы – 32 000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Электротехнические материалы – 2 430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Высадка цветов и деревьев – 23 500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Полив цветов и кустарников – 12 000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Анализ снега –3 109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бытовая химия : техничек – 11 295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Инвентарь, спец.одежда: дворников – 8 773 руб.</a:t>
            </a:r>
          </a:p>
          <a:p>
            <a:pPr eaLnBrk="1" hangingPunct="1"/>
            <a:endParaRPr lang="ru-RU" smtClean="0">
              <a:latin typeface="Arial" charset="0"/>
            </a:endParaRP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412875"/>
            <a:ext cx="8351837" cy="4694238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Ведение сайта и ЭЦП на ГИС ЖКХ – 5 213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Полиграфические и почтовые расходы – 8 273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Канцелярские товары – 3 636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Банковское обслуживание – 4274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Обслуживание и содержание оргтехники – 3 406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Госпошлина, нотариус – 19 967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Транспортные расходы – 11 186 руб.</a:t>
            </a:r>
          </a:p>
          <a:p>
            <a:pPr eaLnBrk="1" hangingPunct="1"/>
            <a:r>
              <a:rPr lang="ru-RU" smtClean="0">
                <a:latin typeface="Arial" charset="0"/>
              </a:rPr>
              <a:t>Услуги связи интернет – 10 050 руб.</a:t>
            </a:r>
          </a:p>
          <a:p>
            <a:pPr eaLnBrk="1" hangingPunct="1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0"/>
            <a:ext cx="8569325" cy="1174750"/>
          </a:xfrm>
        </p:spPr>
        <p:txBody>
          <a:bodyPr/>
          <a:lstStyle/>
          <a:p>
            <a:pPr algn="ctr" eaLnBrk="1" hangingPunct="1"/>
            <a:r>
              <a:rPr lang="ru-RU" sz="2400" smtClean="0"/>
              <a:t>Отчет </a:t>
            </a:r>
            <a:r>
              <a:rPr lang="ru-RU" sz="2500" smtClean="0"/>
              <a:t>финансово-хозяйственной</a:t>
            </a:r>
            <a:r>
              <a:rPr lang="ru-RU" sz="2400" smtClean="0"/>
              <a:t> деятельности </a:t>
            </a:r>
            <a:r>
              <a:rPr lang="ru-RU" sz="2400" smtClean="0">
                <a:latin typeface="Arial" charset="0"/>
              </a:rPr>
              <a:t>в период с 01.05.20 по 31.12.20</a:t>
            </a:r>
            <a:r>
              <a:rPr lang="ru-RU" sz="2400" smtClean="0"/>
              <a:t> год</a:t>
            </a:r>
            <a:r>
              <a:rPr lang="ru-RU" sz="2400" smtClean="0">
                <a:latin typeface="Arial" charset="0"/>
              </a:rPr>
              <a:t> </a:t>
            </a:r>
            <a:r>
              <a:rPr lang="ru-RU" sz="2400" smtClean="0"/>
              <a:t> по коммунальным услугам</a:t>
            </a:r>
          </a:p>
        </p:txBody>
      </p:sp>
      <p:graphicFrame>
        <p:nvGraphicFramePr>
          <p:cNvPr id="20542" name="Group 62"/>
          <p:cNvGraphicFramePr>
            <a:graphicFrameLocks noGrp="1"/>
          </p:cNvGraphicFramePr>
          <p:nvPr/>
        </p:nvGraphicFramePr>
        <p:xfrm>
          <a:off x="250825" y="1484313"/>
          <a:ext cx="8642350" cy="5165725"/>
        </p:xfrm>
        <a:graphic>
          <a:graphicData uri="http://schemas.openxmlformats.org/drawingml/2006/table">
            <a:tbl>
              <a:tblPr/>
              <a:tblGrid>
                <a:gridCol w="2001838"/>
                <a:gridCol w="2070100"/>
                <a:gridCol w="1785937"/>
                <a:gridCol w="1427163"/>
                <a:gridCol w="1357312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145 850, 43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211 234, 01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84 364, 78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62 485, 65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4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62 149, 90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1 561 986, 78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38 345, 05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23 804, 85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2 307 155, 20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1 394 873, 10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912 282, 10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213 135, 94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247 782, 53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123 400, 96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89 734, 98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Обращение ТКО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76 845, 22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84 327, 99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46 594, 27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30 250, 95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364 049, 37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556 002, 30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236 568, 35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127 481, 02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Газ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13 522,64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13 552, 64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5 780, 03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7 742, 61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Общая информация по предоставленным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коммунальным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1 253 782, 16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1995</TotalTime>
  <Words>576</Words>
  <Application>Microsoft Office PowerPoint</Application>
  <PresentationFormat>Экран (4:3)</PresentationFormat>
  <Paragraphs>147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в период с    01.05.2020 по 31.12.2020 </vt:lpstr>
      <vt:lpstr>Отчет деятельности службы АДС за 2020 год</vt:lpstr>
      <vt:lpstr>Отчет финансово-хозяйственной деятельности в период с 01.05.2020 по 31.12.2020 год </vt:lpstr>
      <vt:lpstr>Отчет финансово-хозяйственной деятельности в период с 01.05.2020 по 31.12.2020 год </vt:lpstr>
      <vt:lpstr>Отчет финансово-хозяйственной деятельности в период с 01.05.2020 по 31.12.2020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в период с 01.05.20 по 31.12.20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51</cp:revision>
  <dcterms:created xsi:type="dcterms:W3CDTF">2016-01-25T01:57:25Z</dcterms:created>
  <dcterms:modified xsi:type="dcterms:W3CDTF">2021-03-29T08:04:53Z</dcterms:modified>
</cp:coreProperties>
</file>