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83A33C0-E5E3-45D6-BF1A-F72738AECA82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6668A-5DA5-4775-9AFA-53E56C6BF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626E-EBBA-43DA-9432-426446273E5F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7EA4-6D6F-47C9-B345-1BCE47CC4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4FFFF-E1DA-4C3C-A095-350CA23AD10C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EFAE-53A4-4C5B-BD36-D5C95C4C7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5C7DE-3F69-4BA5-A59C-8E497837D351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61AA8-D0E4-4102-BF85-B3AC1C4F7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2A2EA-28C2-44F8-A57F-08A9F0359FB5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0AB63-F709-4307-863F-1A1098FA0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F30AA-A990-4080-8A6A-23E1430C539B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0BE71-7BF6-46FA-8316-F5DFC93EB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DCD63-4695-4541-AA11-1961A64FCEED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F3883-8CAD-49E3-845D-0BF8C9720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9483-9818-4402-A1FC-A0D06E98A264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8E3B4-E700-48F4-AB7F-4BBA4AB5B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34A27-8BC4-422B-BEFC-8D61A05094D7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08B9-CF81-4180-BB21-01DB77525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59BB-C234-4DE5-BFFE-FFF572E17333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7FC0D-2BE9-4CC6-8EB9-450464851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7B60-CAAF-415E-BEDB-0E53AC3A7AA4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2C833-0566-4CC2-AFC5-DC9930CE3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80702B-1AC0-4111-B472-AA336F1390B0}" type="datetimeFigureOut">
              <a:rPr lang="ru-RU"/>
              <a:pPr>
                <a:defRPr/>
              </a:pPr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D071DB-55AE-4BD6-B8CB-879B6C8DC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Курашова, 30/5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8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Курашова, 30/5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221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5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298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2 557 809, 03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2 028 855, 55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528 953,48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394 122, 18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2 388 205,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2 388 205,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563 725, 73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528 953,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439 582,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80 354, 60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66 628,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92 291,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77 507,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188 715, 24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156 830,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890 314,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740 549,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83,18%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75 082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Сан. технические материалы – 14 700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Электротехнические материалы – 2 800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Сброс и вывоз снега – 64 000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Высадка цветов – 16 000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Анализ снега –3 109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 6 135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 – 4 700 руб.</a:t>
            </a: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3 637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5 771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2 537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2 981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2 376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13 930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7 803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7 010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5" name="Group 65"/>
          <p:cNvGraphicFramePr>
            <a:graphicFrameLocks noGrp="1"/>
          </p:cNvGraphicFramePr>
          <p:nvPr/>
        </p:nvGraphicFramePr>
        <p:xfrm>
          <a:off x="250825" y="1268413"/>
          <a:ext cx="8713788" cy="549751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309 000, 20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393 237, 86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295 060, 42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13 939, 78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268 973, 34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268 930, 73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257 336, 13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11 637, 21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2 546 816, 26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2 222 433, 02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2 010 027, 64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536 788, 62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327 641, 89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454 667,64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324 497, 42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3 144, 47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719 655, 43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726 478, 72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647 789, 28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71 866, 15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148 583, 24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150 618, 30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125 328, 22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23 255, 02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564 093, 78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660 631, 25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2030</TotalTime>
  <Words>554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54</cp:revision>
  <dcterms:created xsi:type="dcterms:W3CDTF">2016-01-25T01:57:25Z</dcterms:created>
  <dcterms:modified xsi:type="dcterms:W3CDTF">2021-04-08T03:18:44Z</dcterms:modified>
</cp:coreProperties>
</file>