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E9DE1E4-2780-4FC5-9A37-A4C3D3E5472F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326D0-9FD8-41B4-A656-2F28DDE452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E2919-2295-4088-B92F-876E2B8D701D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A6A3A-E1C6-4DAF-8F82-B14CC084E8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9FEE6-2824-4FCE-ADBD-216C88442B9A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D8411-5004-465D-91F6-CD4BD7063F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71333-DF91-40A1-9AF4-76785CD3BE14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E8E75-4206-4A20-8B02-12EB918EA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6E7ED-A050-46EB-90D6-E97404BF9D30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48E7E-EED9-4399-8CAB-690A746E9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BC14A-B6C7-4904-B44E-F6633ADB097E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0D49F-83DA-4D42-BC1C-4E67179079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06390-2F12-4F67-A52B-ED22461CDA79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92D7B-F1DB-40CF-BA68-2C615FF292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51FD5-AB44-4A84-A17C-E535B65D847E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5A314-454B-4EF1-9389-274F37ECCA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FFF8C-416F-4931-B2C8-22BCD1B2A650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DA8C5-9799-41FC-909C-D1F96C5A39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65C8E-7A63-4D30-9895-8144309B80AB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77F31-4841-40C8-A06E-45758E356B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E4E79-0C08-4433-BC13-3E88C0F0F985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C1B9C-9820-4689-80EE-71BB26FE60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37CC98-A9D2-4A78-B6E1-CBB26254CCC1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441738-FF6A-4E07-BA0B-DD075632B4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</a:t>
            </a:r>
            <a:r>
              <a:rPr lang="ru-RU" sz="2300" smtClean="0">
                <a:latin typeface="Arial" charset="0"/>
              </a:rPr>
              <a:t>2020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Пояркова, 21/1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12 »_мая_2021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</a:t>
            </a:r>
            <a:r>
              <a:rPr lang="ru-RU" sz="2900" b="1" smtClean="0">
                <a:latin typeface="Arial" charset="0"/>
              </a:rPr>
              <a:t>2020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Пояркова, 21/1</a:t>
            </a:r>
            <a:r>
              <a:rPr lang="ru-RU" b="1" smtClean="0"/>
              <a:t> 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</a:t>
            </a:r>
            <a:r>
              <a:rPr lang="ru-RU" smtClean="0">
                <a:latin typeface="Arial" charset="0"/>
              </a:rPr>
              <a:t> 186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16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49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7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3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6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Всего:267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3 563 411, 97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2 433 863, 65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1 129 548, 32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754 181, 99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50006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3 551 137, 90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3 551 137, 90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766 456, 06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47" name="Group 39"/>
          <p:cNvGraphicFramePr>
            <a:graphicFrameLocks noGrp="1"/>
          </p:cNvGraphicFramePr>
          <p:nvPr/>
        </p:nvGraphicFramePr>
        <p:xfrm>
          <a:off x="611188" y="1341438"/>
          <a:ext cx="8208962" cy="5149850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1 129 548, 32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887 376, 45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232 953, 10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180 690, 25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229 545, 68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177 810, 42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410 854, 00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318 184, 66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2 002 901, 10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1 564 061, 78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2020 год составил: 78,09 %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109 982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Сан. технические материалы – 43 800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Электротехнические материалы – 3 400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Замеры температуры грунта – 9 000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Сброс и вывоз снега – 26 610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Высадка цветов – 3 750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Скос травы – 1 000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Анализ снега –3 109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Бытовая химия – 6 800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Инвентарь, спецодежда – 7 880 руб.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Ведение сайта и ЭЦП на ГИС ЖКХ – 5 236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Полиграфические и почтовые расходы – 8 310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Канцелярские товары – 3 652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Банковское обслуживание – 4 292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Обслуживание и содержание оргтехники – 3 421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Госпошлина, нотариус – 20 057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Транспортные расходы – 11 236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Услуги связи интернет – 10 096 руб.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44" name="Group 64"/>
          <p:cNvGraphicFramePr>
            <a:graphicFrameLocks noGrp="1"/>
          </p:cNvGraphicFramePr>
          <p:nvPr/>
        </p:nvGraphicFramePr>
        <p:xfrm>
          <a:off x="250825" y="1268413"/>
          <a:ext cx="8713788" cy="5592762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368 540, 18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427 893, 17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336 603, 62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31 936, 56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529 976, 54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529 739, 89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494 159, 80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31 816, 74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3 115 547, 33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3 072 264, 98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2 299 467, 81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816 079, 52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349 180, 88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432 092, 53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317 586, 74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31 594, 14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995 992, 14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1 155 024, 43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798 745, 14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197 247, 00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Обращение ТКО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284 414, 82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284 533, 33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224 337, 26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60 077, 56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254 009, 00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280 662, 94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197 575, 60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56 433, 40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1 487 651, 93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1 225 184, 93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2746</TotalTime>
  <Words>579</Words>
  <Application>Microsoft Office PowerPoint</Application>
  <PresentationFormat>Экран (4:3)</PresentationFormat>
  <Paragraphs>149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2020 год </vt:lpstr>
      <vt:lpstr>Отчет деятельности службы АДС за 2020 год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2020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58</cp:revision>
  <dcterms:created xsi:type="dcterms:W3CDTF">2016-01-25T01:57:25Z</dcterms:created>
  <dcterms:modified xsi:type="dcterms:W3CDTF">2021-05-13T02:15:43Z</dcterms:modified>
</cp:coreProperties>
</file>