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4FB1D728-1034-4712-BD53-C5014641B1AF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16FA6-2446-4000-8E2E-ACF56887D9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3163-7C2B-46B5-A4D9-482A7F5997E9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FEAE-A6BA-4E32-AD03-2AC822B64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B107D-8438-430C-BDC4-296EAF02C921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2713E-7E3F-49B5-8A8B-60179F521C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47BB6-8177-48FF-9F09-C0671B2BFE43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A3E0-78DD-40DB-9E64-FB4A6CDD8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7985A-77CF-4C40-AB27-85853C04BE76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9F5DC-4E9F-4F14-BDC6-7860AA9FE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44658-606C-48DA-AC73-4317A6056471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6D09-8CC9-4678-A365-B32F5BC475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40BBA-5A72-410F-BF9E-CAE7FCE33957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2BA85-81A9-4FAB-B3B6-5D4D4236A0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92A06-2D9E-4AE8-900C-1CF28064DB03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70CF7-0B0C-4B42-A9C9-9EE2B01A3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6D0BA-A9CD-4DD6-B13D-713A541F640C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FFEAE-1158-4260-B9F4-E11A90CDED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F6696-A65D-47E5-B878-E5552056C000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2880E-485E-48B9-9294-F6586C68ED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5F296-0349-4594-B755-B39BE763E638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81FF5-1F71-4883-8E73-558CA16622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ECF6F7-3A7D-4239-8BE9-2D7F5CA5AFDF}" type="datetimeFigureOut">
              <a:rPr lang="ru-RU"/>
              <a:pPr>
                <a:defRPr/>
              </a:pPr>
              <a:t>31.05.2021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8C1B7E-1B0D-4E53-9FB8-78FF109DA9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5084763"/>
            <a:ext cx="6911975" cy="8223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mtClean="0"/>
              <a:t>МКД: </a:t>
            </a:r>
            <a:r>
              <a:rPr lang="ru-RU" smtClean="0">
                <a:latin typeface="Arial" charset="0"/>
              </a:rPr>
              <a:t>Ларионова, 8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31 »_мая_2021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Ларионова, 8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83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</a:t>
            </a:r>
            <a:r>
              <a:rPr lang="ru-RU" smtClean="0">
                <a:latin typeface="Arial" charset="0"/>
              </a:rPr>
              <a:t> нет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1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90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980 976, 79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565 937, 57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415 039, 22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166 732, 31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596 280, 04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596 280, 04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551 429, 06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415 039, 22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180 530, 19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67 054, 96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29 227,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198 840, 40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87 086, 02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127 169, 60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44 788, 92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808 104, 18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341 633, 04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42,28 %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42 450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Сан. технические материалы – 3 300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Электротехнические материалы – 3 000 руб.</a:t>
            </a:r>
          </a:p>
          <a:p>
            <a:pPr eaLnBrk="1" hangingPunct="1"/>
            <a:r>
              <a:rPr lang="ru-RU" sz="2800" smtClean="0">
                <a:latin typeface="Arial" charset="0"/>
              </a:rPr>
              <a:t>Высадка цветов – 4 500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бытовая химия технички – 5 600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спецодежда дворник – 4 750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Вывоз снега – 35 000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 3 109 руб.</a:t>
            </a:r>
          </a:p>
          <a:p>
            <a:pPr eaLnBrk="1" hangingPunct="1"/>
            <a:endParaRPr lang="ru-RU" sz="2800" smtClean="0">
              <a:latin typeface="Arial" charset="0"/>
            </a:endParaRPr>
          </a:p>
          <a:p>
            <a:pPr eaLnBrk="1" hangingPunct="1"/>
            <a:endParaRPr lang="ru-RU" sz="2800" smtClean="0">
              <a:latin typeface="Arial" charset="0"/>
            </a:endParaRPr>
          </a:p>
          <a:p>
            <a:pPr eaLnBrk="1" hangingPunct="1"/>
            <a:endParaRPr lang="ru-RU" sz="28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2 039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3 236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1 422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1 671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1 332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7 810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4 376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3 931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447088" cy="1557338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5" name="Group 55"/>
          <p:cNvGraphicFramePr>
            <a:graphicFrameLocks noGrp="1"/>
          </p:cNvGraphicFramePr>
          <p:nvPr/>
        </p:nvGraphicFramePr>
        <p:xfrm>
          <a:off x="179388" y="2133600"/>
          <a:ext cx="8713787" cy="2571750"/>
        </p:xfrm>
        <a:graphic>
          <a:graphicData uri="http://schemas.openxmlformats.org/drawingml/2006/table">
            <a:tbl>
              <a:tblPr/>
              <a:tblGrid>
                <a:gridCol w="2017712"/>
                <a:gridCol w="2087563"/>
                <a:gridCol w="1800225"/>
                <a:gridCol w="1439862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134 122, 55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134 122, 55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89 303, 55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44 819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488 744, 70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488 744, 70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346 166, 73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142 577, 97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121943, 25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187 396, 97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2186</TotalTime>
  <Words>488</Words>
  <Application>Microsoft Office PowerPoint</Application>
  <PresentationFormat>Экран (4:3)</PresentationFormat>
  <Paragraphs>123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53</cp:revision>
  <dcterms:created xsi:type="dcterms:W3CDTF">2016-01-25T01:57:25Z</dcterms:created>
  <dcterms:modified xsi:type="dcterms:W3CDTF">2021-05-31T05:25:47Z</dcterms:modified>
</cp:coreProperties>
</file>