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AD7F368-3FFA-47F2-B432-D2E9848D465F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0DDE2-5B00-4DDA-96F4-00A2975CB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0C48-B1D8-4B85-8433-E7D5C255D353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4E0D2-B2C3-4695-83A5-39917C0AE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E8D80-3055-4FD8-B56A-807B12D5015B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1A98A-B8AB-4DAD-A8C1-13DE9F144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D040F-F7F1-4BFF-9FAC-8C58419EDF3F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D971-C22F-4DBF-ACE5-A2F906177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92F2E-C650-424F-85E7-445265875B5C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0991-70D9-400C-B47D-A115BCBEA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89F3B-A4F5-49A1-B6E6-5128AA42C516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348A3-A6F4-411D-B0EF-D4CB61356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87DA3-C717-4138-AD5A-1AC1C4347175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AEE1E-291A-410C-B9C8-B53C995A7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FAF03-70D3-4694-BE27-03C8E60BD5DD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24019-CE1E-4E75-ACA8-506AB7BFF2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288-1D04-4601-8FA3-10EF9E259402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CF809-0B15-41AE-8C60-441C3777D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366AD-3F5B-413D-8B26-61C4177BF800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9CAF-3C05-4450-BD95-A01B0FEF7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75A20-0D37-4A82-A6A7-FF8CCC36315A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39BD3-C879-4718-86B4-C3D808A29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40C95A-0035-4A8D-89B6-BA7AFCA2495A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1895-19F5-48EC-80E2-6250ABAED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Петра Алексеева, 27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20 »_апреля_2021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Петра Алексеева, 27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138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6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Всего:175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2 657 132, 17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1 694 311, 65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962 820, 52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249 756, 03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2 422 736, 29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2 422 736, 29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285 151,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962 820, 52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766 180, 01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159 244, 36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126 760,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170 044, 35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135 361, 66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271 835, 58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202 466, 06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1 563 944, 81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1 230 768, 18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78,7%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123 600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Сан. технические материалы – 28 000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Электротехнические материалы – 7 200 руб. 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Замеры температуры грунта – 3 000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Сброс и вывоз снега – 58 500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Высадка цветов – 6 200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8 300руб.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11 600руб.</a:t>
            </a: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07375" cy="4968875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6 560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10 411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4 576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5 378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4 287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25 129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14 077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12 648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655763"/>
                <a:gridCol w="1439862"/>
                <a:gridCol w="1512888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334 390, 38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472 661, 10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296 344, 21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38 046, 17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355 017, 75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815 139, 36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344 368, 34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10 649, 41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3 696 400, 72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2 858 681, 37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2 907 600, 13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788 800, 59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333 094, 16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420 694, 88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310 194, 17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22 899, 99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242 240, 43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243 994, 58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195 211, 02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47 029, 41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167 821, 73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174 181, 03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156 695, 32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11 126, 41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778 537, 50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918 551, 98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2382</TotalTime>
  <Words>556</Words>
  <Application>Microsoft Office PowerPoint</Application>
  <PresentationFormat>Экран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55</cp:revision>
  <dcterms:created xsi:type="dcterms:W3CDTF">2016-01-25T01:57:25Z</dcterms:created>
  <dcterms:modified xsi:type="dcterms:W3CDTF">2021-04-20T05:54:12Z</dcterms:modified>
</cp:coreProperties>
</file>