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86B3277-90E1-4D13-AF73-D1AB9198A43D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E02FB-9F92-4346-8818-652D3EB9F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C222-66C7-4937-B410-692F6FDD1C05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8A11-DB74-49F0-9E72-C5398ED2B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2052-4171-4FB1-8637-AFABF5E78151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8B89-F023-44CD-A271-6813489C9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8DB1-4079-4B23-B596-C036E790F5F3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4F6A-1726-436B-85EF-FF303EABB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A157E-2469-4419-AB2B-1AEA1E967B8C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C070D-E38F-4FCE-967C-C2D34DE2D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7298-9A66-4824-AA45-4912735EE148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F882-768B-4C28-9FD5-A3C7E5791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4A96-1599-4A92-B929-08FFFB5DE3CC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D404-9153-4809-8FAC-CF1FF2F50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D97CE-FA3F-4C10-B628-C7297FF2B06D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B357-0984-452C-97C6-7B9194826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2E60-7F51-4B91-86E1-5D63B3F928A2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DD58-488C-4784-B766-DBDCE691C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5410-7C80-4D1A-AAA5-E754B6C894A5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BF84-DDA5-440F-BCE4-20E820A78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FEBBA-0CB2-4601-9E0E-28F3F90B7C49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F0ED-4676-4CA3-9F1D-5664ABDD1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5176B-3260-4AFD-B1BD-4E82F1C53B87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9AEC22-FE9A-4B0A-8BDC-1B3187D50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Курашова, 30/4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20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Курашова, 30/4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58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5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89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1 369 157, 76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899 719, 80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469 437, 96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1 086 902, 12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1 086 902, 12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282 255,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911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469 437,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413 171,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93 029, 01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81 871,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124 306,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109 397, 82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138 342, 20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121 750,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825 115, 21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726 191, 69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88,01%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Техобслуживание – 97 141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Сброс и вывоз снега – 96 000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цветов – 3 500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6 135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3 857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6 121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2 691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3 162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2 520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14 775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8 277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7 437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77" name="Group 97"/>
          <p:cNvGraphicFramePr>
            <a:graphicFrameLocks noGrp="1"/>
          </p:cNvGraphicFramePr>
          <p:nvPr/>
        </p:nvGraphicFramePr>
        <p:xfrm>
          <a:off x="179388" y="1268413"/>
          <a:ext cx="8642350" cy="5392737"/>
        </p:xfrm>
        <a:graphic>
          <a:graphicData uri="http://schemas.openxmlformats.org/drawingml/2006/table">
            <a:tbl>
              <a:tblPr/>
              <a:tblGrid>
                <a:gridCol w="2001837"/>
                <a:gridCol w="2070100"/>
                <a:gridCol w="1785938"/>
                <a:gridCol w="1427162"/>
                <a:gridCol w="1357313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2 166 737, 46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1 907 511, 53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259 225, 93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136 930, 51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132 525, 67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122 709, 74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14 220, 77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84 747, 58(для плит)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1 024 653, 81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(крышное отоп)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77 023, 88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7 723, 70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281 170, 40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1976</TotalTime>
  <Words>517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52</cp:revision>
  <dcterms:created xsi:type="dcterms:W3CDTF">2016-01-25T01:57:25Z</dcterms:created>
  <dcterms:modified xsi:type="dcterms:W3CDTF">2021-04-20T08:22:07Z</dcterms:modified>
</cp:coreProperties>
</file>