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9842376E-B684-4270-8CF9-830B26A8E4EF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8B3E9-102B-4EC4-BA44-843D455DCC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EFCDD-CB70-4D86-AE31-2F58158802FE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F5CD-FC01-4DFB-9942-A99AAD93EE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23D3C-D119-466C-9B84-E7DD0EA4B4F9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A8191-A6C0-4CB3-83DB-0E697CF9A8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647FE-7B4D-4854-A21B-5067B248E93D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27E66-AA9E-45DA-9300-BEBA747DBF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8C516-4232-4174-8791-F101F8866DEF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3EE1C-ABA0-4013-9DA4-1B01225569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4F3A3-A733-45FA-ADFB-169D76923F3F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F9EF3-B68C-441B-9DCC-95E02A94E1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8598C-809A-42B8-9B60-91E42D8315C0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08AB8-1D6D-49C0-9EB2-AB3C995297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39A26-77AD-45D2-B4BF-88F17F4E4764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D6861-D661-4260-920F-D653730350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8AB67-A9F5-426E-86DA-9A60E50ACEBB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5C349-B8B7-4F60-ACDC-3E1911C21A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38A86-05C5-43B8-A069-4FE8B92D21B7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D7F8F-7668-4E1D-BC9B-F8040A91D1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21979-1698-4378-89DC-CABFE31DF798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E87E6-D2AF-4F75-AE72-0C0465C66F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91EA90-95A5-40B4-A63A-030A16079CC0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5267D2-4F09-4CED-9DC4-BDAEB13F34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</a:t>
            </a:r>
            <a:r>
              <a:rPr lang="ru-RU" sz="2300" smtClean="0">
                <a:latin typeface="Arial" charset="0"/>
              </a:rPr>
              <a:t>2020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Ломоносова, 29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20 »_апреля_2021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</a:t>
            </a:r>
            <a:r>
              <a:rPr lang="ru-RU" sz="2900" b="1" smtClean="0">
                <a:latin typeface="Arial" charset="0"/>
              </a:rPr>
              <a:t>2020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по 31 декабря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Ломоносова, 29</a:t>
            </a:r>
            <a:r>
              <a:rPr lang="ru-RU" b="1" smtClean="0"/>
              <a:t>  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</a:t>
            </a:r>
            <a:r>
              <a:rPr lang="ru-RU" smtClean="0">
                <a:latin typeface="Arial" charset="0"/>
              </a:rPr>
              <a:t> 168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19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38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5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2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236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0475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2 905 615, 68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1 831 181, 60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1 074 434, 08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356 192, 31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500063" y="1196975"/>
          <a:ext cx="8429625" cy="4948238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2 917 849, 99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2 917 849, 99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343 958, 04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1 074 434, 08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942 834, 90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220 157, 21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193 161, 56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216 939, 13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190 437, 22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388 306, 35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340 870, 31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1 899 836, 77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1 667 303, 99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2020 год составил: 87,76%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/>
            <a:r>
              <a:rPr lang="ru-RU" smtClean="0">
                <a:latin typeface="Arial" charset="0"/>
              </a:rPr>
              <a:t>136 722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Сан. технические материалы – 29 900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Электротехнические материалы – 3 800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Замеры температуры грунта – 15 000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Уборка и вывоз наледей – 12 000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Высадка цветов и деревьев – 17 000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Анализ снега –3 109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Спецодежда, инвентарь – 7 800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Бытовая химия – 7 150</a:t>
            </a: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Ведение сайта и ЭЦП на ГИС ЖКХ – 6 595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Полиграфические и почтовые расходы – 10 468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Канцелярские товары – 4 601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Банковское обслуживание – 5 407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Обслуживание и содержание оргтехники – 4 310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Госпошлина, нотариус – 25 265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Транспортные расходы – 14 154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Услуги связи интернет – 12 716 руб.</a:t>
            </a: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39" name="Group 59"/>
          <p:cNvGraphicFramePr>
            <a:graphicFrameLocks noGrp="1"/>
          </p:cNvGraphicFramePr>
          <p:nvPr/>
        </p:nvGraphicFramePr>
        <p:xfrm>
          <a:off x="250825" y="1196975"/>
          <a:ext cx="8713788" cy="5630863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8002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379 110, 17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570 340, 36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338 518, 45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40 4591, 72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495 293, 34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675 255, 80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459 060, 02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36 233, 32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3 145 937, 22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3 488 261, 87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2 664 184, 08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481 753, 14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6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344 920, 81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546 826, 44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307 795, 58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37 125, 23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6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908 989, 95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1 332 185, 46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802 803, 94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106 186, 01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6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Обращение ТКО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235 350, 38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298 313, 78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203 922, 08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31 428, 30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6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89 122, 76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125 739, 95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90 776, 33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-1 653, 57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685 758, 31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731 178, 04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2281</TotalTime>
  <Words>574</Words>
  <Application>Microsoft Office PowerPoint</Application>
  <PresentationFormat>Экран (4:3)</PresentationFormat>
  <Paragraphs>148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2020 год </vt:lpstr>
      <vt:lpstr>Отчет деятельности службы АДС за 2020 год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2020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50</cp:revision>
  <dcterms:created xsi:type="dcterms:W3CDTF">2016-01-25T01:57:25Z</dcterms:created>
  <dcterms:modified xsi:type="dcterms:W3CDTF">2021-04-20T02:57:58Z</dcterms:modified>
</cp:coreProperties>
</file>