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E765EAC-752D-4381-AC71-E84317B39044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A8B0E-2624-4EFF-8ABE-D91A56A6CD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44762-D73D-42A3-BE34-35BF3F69FD5F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63AF6-9C98-41ED-8D97-E7E305FD1C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39246-898B-4562-8281-8F071D9FA199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C127-1FC2-4C91-AB9E-5B55AA6D0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A3106-D027-485F-877D-73A718FCFEB4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44DF3-AE6B-497B-BA73-19CA39A8F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4572F-0D0B-4E38-9467-DDC147518F5D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973C9-2F22-48F5-AE59-9DE385109A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14CE-EBA5-46BE-9F8B-BF936E640C02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B0351-8C78-4C78-80EB-EBC6323FA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4DA24-4AB2-4EDA-8F41-7F8A40D09B28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72696-8FD6-4D68-911C-751C92F1A5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643EE-C66B-4534-8ADF-33D6598DF8E1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8905-3782-457F-A8CB-75982784BC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A370-BD6C-466B-85E6-8A78E30EE8F3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E5E17-6E87-449C-8735-E5E14D40F0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C732E-585A-478B-B93D-BEE24B9D54A3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2E402-7AF3-4C76-B97D-500052BF9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18AE0-8D9C-424B-8219-FD4D172E62A6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32AA4-185D-4507-96F5-D3F2986647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9FBC22-1F13-42E6-9580-7F5BDEE962FD}" type="datetimeFigureOut">
              <a:rPr lang="ru-RU"/>
              <a:pPr>
                <a:defRPr/>
              </a:pPr>
              <a:t>13.05.2021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B8E802-A9F6-4645-AFEB-D2CE7558E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Короленко, 28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12 »_мая_2021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Короленко, 28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253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</a:t>
            </a:r>
            <a:r>
              <a:rPr lang="ru-RU" smtClean="0">
                <a:latin typeface="Arial" charset="0"/>
              </a:rPr>
              <a:t> 52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28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348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3 425 554, 35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1 993 096, 52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4 432 457, 83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830 416, 05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2 913 442, 23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2 913 422,23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1 342 528,17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1 432 457, 83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856 875, 89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183 594, 06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109 467, 24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270 979, 80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164 380, 67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238 319, 82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141 020, 25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2 125 351, 51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1 271 744, 05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59, 84 %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4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150 716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Сан. технические материалы – 103 200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Электротехнические материалы – 6 765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Сброс и вывоз снега – 56 400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Высадка цветов и деревьев – 23 250 руб.</a:t>
            </a:r>
          </a:p>
          <a:p>
            <a:pPr eaLnBrk="1" hangingPunct="1"/>
            <a:r>
              <a:rPr lang="ru-RU" sz="2400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Бытовая химия – 5 800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– 4 700 руб.</a:t>
            </a:r>
          </a:p>
          <a:p>
            <a:pPr eaLnBrk="1" hangingPunct="1"/>
            <a:endParaRPr lang="ru-RU" smtClean="0">
              <a:latin typeface="Arial" charset="0"/>
            </a:endParaRPr>
          </a:p>
          <a:p>
            <a:pPr eaLnBrk="1" hangingPunct="1"/>
            <a:endParaRPr lang="ru-RU" sz="24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7 092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11 256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4 947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5 814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4 634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27 167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15 219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13 674 руб.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447087" cy="1058863"/>
          </a:xfrm>
        </p:spPr>
        <p:txBody>
          <a:bodyPr/>
          <a:lstStyle/>
          <a:p>
            <a:pPr algn="ctr" eaLnBrk="1" hangingPunct="1"/>
            <a:endParaRPr lang="ru-RU" sz="33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2019</TotalTime>
  <Words>426</Words>
  <Application>Microsoft Office PowerPoint</Application>
  <PresentationFormat>Экран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49</cp:revision>
  <dcterms:created xsi:type="dcterms:W3CDTF">2016-01-25T01:57:25Z</dcterms:created>
  <dcterms:modified xsi:type="dcterms:W3CDTF">2021-05-13T05:02:47Z</dcterms:modified>
</cp:coreProperties>
</file>