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6BD13E6-78CA-4B52-ADA9-FE6F3C0E6130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38DE3-7B11-4D90-BFBB-2E4933558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8124-4FBA-4928-8A27-81CE3740832D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DD8B5-06FB-4BF4-BDD0-F02C68B0A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E4F87-9BAC-46B8-8463-2CAFEC51E0EE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48A0-2C29-46A3-9D9F-6481AEC0B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70AB-8EEB-4615-8159-34BEB6D7006B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C5825-ABB3-43F4-8105-834E9FBC8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7E327-ACAB-4DF9-A835-562D7429D000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98D8F-1499-4E4A-A196-10BDD5FB9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DA68-3BE7-494B-8EC8-C5C692FA6C05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BCB1-FCCE-4BEF-995F-061195184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E9B3C-63C2-4C09-BF7D-987253A51B29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5C04-AB79-4D33-A046-AF1B5B384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DE9CC-9E1A-4263-AFFD-6B271B6CE0B1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3AC5-7730-47F7-A7AB-4C1A5830B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D700E-DB80-4A3F-95E7-1829430CC9FB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07A4-8227-4295-890B-CAB23C9D4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C773-B3E1-4627-A881-4D083A4862B5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00BF0-351B-4EF3-821E-B6964EDA8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D64E-1365-4267-A229-B2D8E9303E66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6A477-AEFA-4654-99C3-638C88B74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D7A30C-29A8-4655-A6CF-CFE35F8B8B43}" type="datetimeFigureOut">
              <a:rPr lang="ru-RU"/>
              <a:pPr>
                <a:defRPr/>
              </a:pPr>
              <a:t>05.03.2020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2F9FDE-4E87-4DB6-A747-0DF2D8D11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Пушкина, 12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5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Пушкина, 12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103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32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157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2" name="Group 32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2 375 163, 33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1 493 650, 11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881 513, 22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545 878, 69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1 863 709,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1 863 709, 54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474 369, 57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881 513,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694 108,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121 835, 18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95 615,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148 848, 26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117 296, 07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324 710, 32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255 809,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1 476 906,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1 162 829, 93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78,73%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83 617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19 328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19 500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Тех. обслуживание ОДПУ – 41 055 руб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48 290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2 500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Покраска ограждений и сан. баков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Ведение сайта и ЭЦП на ГИС ЖКХ – 7 177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Полиграфические и почтовые расходы – 12 959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Канцелярские товары – 5 335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Банковское обслуживание – 16 609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Обслуживание и содержание оргтехники – 3 280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Госпошлина, нотариус – 18 373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Инвентарь, спецодежда – 5 200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Транспортные расходы – 13 287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Замена плиток – 21 500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Бытовая химия – 4 800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Услуги связи интернет – 8 868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Накладные расходы – 825 726 руб.</a:t>
            </a:r>
          </a:p>
          <a:p>
            <a:pPr eaLnBrk="1" hangingPunct="1">
              <a:lnSpc>
                <a:spcPct val="90000"/>
              </a:lnSpc>
            </a:pPr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74" name="Group 94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250 141, 66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309 726, 80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211 873, 69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38 267,97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225 101, 93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341 442, 14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274 511, 35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2 002 180, 02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2 532 828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1 661 860, 57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340 319, 45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235 066, 12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334 371,74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207 995, 77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27 070, 35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617 180, 33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1 060 137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566 926, 25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51 254, 08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6 740, 87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843 092, 94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457 666, 59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1648</TotalTime>
  <Words>563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43</cp:revision>
  <dcterms:created xsi:type="dcterms:W3CDTF">2016-01-25T01:57:25Z</dcterms:created>
  <dcterms:modified xsi:type="dcterms:W3CDTF">2020-03-05T03:24:28Z</dcterms:modified>
</cp:coreProperties>
</file>