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3A7F849-7D93-403B-BC55-34877E6EE154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D1FB-6604-48E2-B1D9-F0B34BE4F0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A54CA-476E-4C2C-8988-32270E95D2F2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332F4-A76D-4FE2-ADBB-3BF247FAF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46E07-F7CD-4CF9-8657-AA348E4CEC1C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7A5C8-4327-46D7-91A4-D409B0109D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11BB0-83AD-4D51-A0C5-59D5DA0B48B9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016C2-0339-4126-9F3A-777090F525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C795F-2066-44F5-8E1D-8C5DB26634DA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9A068-0F74-4FFB-8BD2-F9352B2954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1FDDD-70AB-425F-8A0A-6C0632AE29B1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5B7EE-8D7A-41C3-B334-745321EBC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BB396-CEF6-4A03-9C97-D206DBC0532D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1D3E6-D4F3-4F1B-BC13-370A4A952B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DD201-C6FF-41E1-9510-2EFE745089E0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4F08A-5251-4976-AA62-63630E006B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17794-AD18-436C-A903-F75D1E599FD4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4122D-1DEB-4AA0-B539-3B64E94408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E62AC-5C5C-4325-9469-2BAF7C52AA11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5746D-851D-4D84-8F5F-D5625721D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75A1D-7E15-4BA5-9090-3480899064DF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B75EF-D156-4714-87CF-8F17982EF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830CA5-C45A-4600-BCB4-A41A33E39AD6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2D687C-F62A-4B18-B1D0-9EF4708A2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Пояркова, 19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16 »_марта_2020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Пояркова, 19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236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23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65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1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Всего:333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3 881 771, 09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2 406 249, 89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1 475 521, 20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558 498, 38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20" name="Group 36"/>
          <p:cNvGraphicFramePr>
            <a:graphicFrameLocks noGrp="1"/>
          </p:cNvGraphicFramePr>
          <p:nvPr/>
        </p:nvGraphicFramePr>
        <p:xfrm>
          <a:off x="50006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3 776 552, 95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3 776 552, 95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663 716, 52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/>
        </p:nvGraphicFramePr>
        <p:xfrm>
          <a:off x="611188" y="1341438"/>
          <a:ext cx="8208962" cy="5149850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1 475 521, 20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1 217 794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301987, 66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249 238, 30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297 437, 28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245 482, 20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532 326, 65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439 340, 90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2 607 272, 79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2 151 855, 40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82,53%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128 193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Сан. технические материалы – 92 288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Электротехнические материалы – 9 500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Ремонт кровли – 122 698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Косметический ремонт 1-х этажей – 52 268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Частичный косметический ремонт подъездов – 40 200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Мойка пирамид и стеклянных козырьков – 35 000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Услуги паропропарочной установки – 18 000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Услуги по дезинфекции – 6 000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Сброс и вывоз снега – 26 073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Высадка цветов и деревьев – 6 750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Покраска ограждений и сан. баков – 2 900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Анализ снега –2 425 руб.</a:t>
            </a:r>
          </a:p>
          <a:p>
            <a:pPr eaLnBrk="1" hangingPunct="1">
              <a:lnSpc>
                <a:spcPct val="80000"/>
              </a:lnSpc>
            </a:pPr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z="2200" smtClean="0">
                <a:latin typeface="Arial" charset="0"/>
              </a:rPr>
              <a:t>Ведение сайта и ЭЦП на ГИС ЖКХ – 13 489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Полиграфические и почтовые расходы – 24 357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Канцелярские товары – 7 562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Банковское обслуживание – 31 217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Обслуживание и содержание оргтехники – 6 167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Госпошлина, нотариус – 34 532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– 4 700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Транспортные расходы – 24 974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Бытовая химия – 5 650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Услуги связи интернет – 16 668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Накладные расходы – 1 430 224 руб.</a:t>
            </a:r>
          </a:p>
          <a:p>
            <a:pPr eaLnBrk="1" hangingPunct="1"/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348 633, 47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443 509, 70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335 295, 46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13 338, 01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423 913, 95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1 149 144, 85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421 209, 85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2 704, 10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4 111 533, 60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2 680 425, 30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3 315 754, 56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795 779, 04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324 916, 03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459 023, 56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304 991, 94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19 924, 09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1 062 321, 60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1 462 304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878 577, 92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183 743, 68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27 609, 99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27 381, 57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30 164, 18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- 2 254,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927 127, 82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1 049 092, 98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2007</TotalTime>
  <Words>608</Words>
  <Application>Microsoft Office PowerPoint</Application>
  <PresentationFormat>Экран (4:3)</PresentationFormat>
  <Paragraphs>150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48</cp:revision>
  <dcterms:created xsi:type="dcterms:W3CDTF">2016-01-25T01:57:25Z</dcterms:created>
  <dcterms:modified xsi:type="dcterms:W3CDTF">2020-03-16T08:57:56Z</dcterms:modified>
</cp:coreProperties>
</file>