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E4952CC-EF2B-4015-99EE-72DCA23509AD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797B0-B895-47E0-8E98-45FCEEB53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F1BC-E775-4892-8167-F1860D8878EA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822F1-5D98-4AE9-945E-54C4DFFED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79AA8-AA3E-4EE1-947F-227059DA77E0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FA96-A399-457F-9AF9-8DD06D9FC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E8CCA-63B1-4F20-8F76-724750E6EBA8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5DF9-40B6-41C0-910C-63D2DE357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B52BB-2E11-4F58-B508-74CCD0D46DEC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17259-C253-4974-B2B7-B63E3A94A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604FB-80F8-4FDE-9826-85B8EB1EBB0C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44FD1-B504-4371-8C0F-DF5D48A8B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C512-48E7-4E3C-B278-F4A3B9A66883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5BA10-5AB6-4B81-92B5-95230D348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C6F2A-2C77-423B-8120-0DB074A55471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AA329-F6AE-4A92-8A8C-9E11747DD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ECA2A-DADE-4DA4-8150-C1DF8F55DA35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1568F-F810-4E3B-B536-DAE0FEDC6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B1550-DD69-4CAA-A6DE-0F4CE18632EB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5D1C3-F33C-4F8B-BAA0-16BEDFA3A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C6870-5E72-4C04-BA14-C97ABA18D8CD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9C52-0BDC-4BC0-B293-8EA613880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BA5CB0-A857-4126-9581-5D335D9AEB99}" type="datetimeFigureOut">
              <a:rPr lang="ru-RU"/>
              <a:pPr>
                <a:defRPr/>
              </a:pPr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F2BAB0-BFC3-4F56-8682-30FBB4D9E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Пояркова, 17/2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12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Пушкина, 12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68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30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2 385 592, 74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1 640 493, 19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745 099, 55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660 430, 40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2 287 127, 71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2 287 127, 71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758 895, 41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745 099, 55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522 689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168 817, 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119 270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166 036, 50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116 266,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297 149,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207 708,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1 377 102, 54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965 934, 70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70,14%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91 670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40 425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7 500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Тех. обслуживание ОДПУ – 12 375 руб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17 000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и деревьев – 10 300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Покраска ограждений и сан. баков – 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Установка песочницы, завоз песка – 2 500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7 336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13 247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4 112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16 978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3 353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18 781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4 700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13 583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5 585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9 065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682 000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264 994, 27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328 701, 80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239 272, 51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25 721, 76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346 873, 09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740 021, 93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319 932, 76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26 940, 33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2 027 668, 05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2 151 102, 14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1 290 823, 93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736 844, 12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223 418, 88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298 387, 86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221 537, 28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1 881, 60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775 188, 27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1 175 050, 30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612 042, 54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163 145, 73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181 006, 68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149 658, 17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144 971, 14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36 035, 54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1 360 038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1 360 225, 81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1768</TotalTime>
  <Words>576</Words>
  <Application>Microsoft Office PowerPoint</Application>
  <PresentationFormat>Экран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45</cp:revision>
  <dcterms:created xsi:type="dcterms:W3CDTF">2016-01-25T01:57:25Z</dcterms:created>
  <dcterms:modified xsi:type="dcterms:W3CDTF">2020-03-12T08:14:58Z</dcterms:modified>
</cp:coreProperties>
</file>