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64D5A67-1EDA-4402-B261-3176D5635CE8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6024F-135B-44FB-81D6-CD479514E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D58E-1907-4A63-BE85-38E0D8D5F1F4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5B669-33B0-42D5-8FE8-418030F14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4F69E-3C01-4A8C-A1BE-2C445254342E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82984-414D-4EC7-B160-E3DEEDDAC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57F4E-102E-4A4B-8E28-5FF0CB492DA7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68F5D-97F8-4FEC-863E-3F75983B5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A1FFE-7BFD-4939-8EA8-3EF94D54975F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2FD98-756F-4C67-BCDD-4D591DB84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C18A8-AFE2-42A8-BB2F-D0C3EC0FC392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4FED-3D5C-4434-978D-8E582582C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9257-72BF-4017-9381-F56E63D3D9D0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0FEA-9AF8-4A74-9F3F-403433A66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6F965-2DF8-4D3C-A3E1-675E580F9B28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76A8-AA96-4B6A-AD1C-D5E898CE7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7E3AC-8AF8-4913-81D3-ED65A7762474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CE86E-C299-4714-932C-6703C6213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2BD2A-44F5-46B2-B74B-67A0D266D2F9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E29-45E8-4868-AB71-A542CD567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EDC4-B031-487D-B715-8666ECB6899B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F121-5927-434E-893A-F1806E758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24D918-62FD-4CAF-AA23-34D090F0607B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6D474B-BBD5-4EC3-84C1-175750DAC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Ломоносова, 29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18 »_марта_2020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Ломоносова, 29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154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46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227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4 012 160, 68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2 634 162, 14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1 377 998, 54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523 250, 50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3 978 630, 97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3 978 630, 97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556 780, 21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1 377 998, 54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1 184 223, 69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282 071, 19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242 348, 09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277 822, 49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238 797, 38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497 219, 70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427 378, 32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2 435 111, 92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2 092 747,48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85,94%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2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132 740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Сан. технические материалы – 26 193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Услуги паропропарочной установки – 19 000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Электротехнические материалы – 6 300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Тех. обслуживание ОДПУ – 9 950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Утепление и герметизация межпанельных швов -16 410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Уборка и вывоз наледей – 52 000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Дезинсекция – 6 000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Высадка цветов и деревьев – 5 300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Анализ снега –2 425 руб.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z="2200" smtClean="0">
                <a:latin typeface="Arial" charset="0"/>
              </a:rPr>
              <a:t>Ведение сайта и ЭЦП на ГИС ЖКХ – 11 602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Полиграфические и почтовые расходы – 20 950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Канцелярские товары – 6 504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Банковское обслуживание – 26 850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Обслуживание и содержание оргтехники – 5 304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Госпошлина, нотариус – 29 701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– 4 854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Транспортные расходы – 21 480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Бытовая химия – 5 150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Услуги связи интернет – 14 336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Накладные расходы – 1 669 698 руб.</a:t>
            </a:r>
          </a:p>
          <a:p>
            <a:pPr eaLnBrk="1" hangingPunct="1"/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445 715, 10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449 207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408 353, 47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37 361, 63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635 773, 72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661 807, 50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577 211, 59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58 562, 13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4 255 426, 58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3 105 688, 50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3 566 227, 62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664 604, 50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373 846, 51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381 909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349 805, 75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24 040, 76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1 125 933, 07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1 361 546, 40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992 634, 77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133 298, 30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108 622, 95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128 211, 60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108 137, 34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485, 61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965 955, 54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940 267, 39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2146</TotalTime>
  <Words>583</Words>
  <Application>Microsoft Office PowerPoint</Application>
  <PresentationFormat>Экран (4:3)</PresentationFormat>
  <Paragraphs>147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47</cp:revision>
  <dcterms:created xsi:type="dcterms:W3CDTF">2016-01-25T01:57:25Z</dcterms:created>
  <dcterms:modified xsi:type="dcterms:W3CDTF">2020-03-18T06:54:28Z</dcterms:modified>
</cp:coreProperties>
</file>