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C2A22BD-BA84-4A84-8260-2DFC049572F8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8D712-CF6C-462B-8AC6-4D8CEA34F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A35E-77A1-4FEC-A357-2CEF390CFFC3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295B3-3959-493C-B481-81CCED5DA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71B5-D277-4F24-A4C2-2CB1588881B2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084D7-D3C7-473F-8D45-7B2CEC9B8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5D027-C8A8-4018-BFBD-5A129D836AE6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C82AE-717A-4E1C-812E-954EB1AC8C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B63D7-3863-4F2C-859B-3524A8CF739A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CD633-7455-40FB-854B-05DD8E139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65F9-B280-4272-8024-F4F4427EAFC8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473E-6750-48D3-9F1F-105253704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B448-17CD-4A9D-B417-DC70E98BC421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5B06-CA9C-4BB5-9527-F52590B35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7C09-B361-4109-ABE1-A74D4B2D7699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D5109-2EAD-4F3E-A660-45B3F786B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53D78-297D-4E6D-8F86-62819D6B975D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69280-A069-4395-BD27-D9A4722D5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EFE1-4428-4062-8088-96CD320B3B0C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588B-4AAC-4DCE-8C38-07860DEED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26AB3-4D31-4AA2-A3A3-4A9DF661635C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B703-1E30-42B6-BF5C-E42BE94C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F39EC6-6C40-49F8-A025-55C5F49A87D8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FACB82-7E2E-455F-9726-79ABCDB1F4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5084763"/>
            <a:ext cx="6911975" cy="822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mtClean="0"/>
              <a:t>МКД: </a:t>
            </a:r>
            <a:r>
              <a:rPr lang="ru-RU" smtClean="0">
                <a:latin typeface="Arial" charset="0"/>
              </a:rPr>
              <a:t>Ломоносова, 31/2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mtClean="0">
                <a:latin typeface="Arial" charset="0"/>
              </a:rPr>
              <a:t>Ломоносова, 31/3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15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31/2; 31/3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96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137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966 702, 60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503 854, 98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462 847, 62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150 950, 28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983 303,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983 303,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134 349,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462 847, 62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388 142,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54 654,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45 833,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92 899, 24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77 904,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122 250, 96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102 518,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732 652, 07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614 399,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83,85%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42 555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Сан. технические материалы – 9 197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Электротехнические материалы – 3 580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Покупка и монтаж почт ящиков – 9 968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Сварка, покраска сан. баков – 2 152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Высадка цветов – 8 250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6 249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4 400 руб.</a:t>
            </a: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3 710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6 700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2 080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8 588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1 696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9 500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9 244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4 585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481 945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118 688, 19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192 950, 60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105 618, 98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13 069, 21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137 486, 62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385 202, 86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126 241, 57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11 245, 05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1 552 896, 41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1 538 093, 11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1 299 783, 27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253 113, 14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110 975, 46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213 023, 00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97 923, 79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13 051, 67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96 219, 14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92 093, 90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81 863, 49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14 355, 65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404 661, 69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303 572, 03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2014</TotalTime>
  <Words>543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52</cp:revision>
  <dcterms:created xsi:type="dcterms:W3CDTF">2016-01-25T01:57:25Z</dcterms:created>
  <dcterms:modified xsi:type="dcterms:W3CDTF">2020-04-16T02:07:21Z</dcterms:modified>
</cp:coreProperties>
</file>