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8474AF4-1403-462F-8153-525835A7D74B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CED7-121A-48CB-B57B-59AE13676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49C82-2F4F-4FA6-BCC2-E160A8BB3BAF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E354-C134-434D-9B54-E51BD59F0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21F8-5D63-490D-8063-D7259BB3070E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3A048-43D5-4C23-BD84-2DC6FAAAF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B838-C645-41D8-8987-AF5C15C72897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7B1B9-36F6-4214-86C2-1B93EC681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4BA9E-57E6-4372-A691-9E624BB7205F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4A8F7-4F8D-444E-8787-E2F0969EB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8935-3E61-4FFF-AD6E-2966019D7FF9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1C39-8443-4AF2-9D9C-410E563D3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2C2-7F62-4FA2-9DCB-C63DD7B94F26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756D-493E-44A7-9BF0-509480225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CCE1-0F0A-47EA-BAA2-43DBEB3C3908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0F31-3D5D-4F4F-8DBE-CBACF4D31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EF037-56E4-4DEF-AFF3-B7BADF846791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BCA7-1F89-481B-B51A-71A52E83A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6940-D3E8-4E58-A087-3E48C4B19693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3D10-1F5A-4A86-B861-5C5D84A48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03B2-A960-41A1-AC0D-EE9245FCDF4F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3C6C-DB0F-4730-A269-454A1CB9B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2623-DD47-42AD-87FC-7798CE897301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D2395A-5F5C-45A5-A893-C3EF157EA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Ломоносова, 29/1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17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Ломоносова, 29/1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74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1 206 907, 40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789 100, 35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417 807, 05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170 180, 46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1 223 028,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1 223 028,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154 059, 24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417 807, 05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356 480, 83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63 484, 69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54 165, 21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98 368,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83 930,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75 121, 90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64 096,09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654 781,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558 673, 03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85,32%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57 775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Сан. технические материалы – 2 081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Электротехнические материалы – 2 200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Услуги дезинсекции – 6 000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Сброс и вывоз снега – 5 580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Высадка цветов –  15 500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Высадка саженцев – 7 000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Скос травы – 2 000 руб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Бытовая химия – 3 300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Инвентарь, спецодежда – 2 164 руб.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7 055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7 224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2 243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9 258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1 829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10 241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9 966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4 943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399 889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150 759, 49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194 645, 00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148 376, 27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2 383, 22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178 142, 52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168 763, 00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166 919, 53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11 222, 99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1 182 302, 62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1 050 674, 96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952 094, 60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230 208, 02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137 773, 94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194 347, 70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137 843, 84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-69, 90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532 080, 10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398 558, 20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461 824, 67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70 255, 43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380 197, 99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304 871, 76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2141</TotalTime>
  <Words>555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54</cp:revision>
  <dcterms:created xsi:type="dcterms:W3CDTF">2016-01-25T01:57:25Z</dcterms:created>
  <dcterms:modified xsi:type="dcterms:W3CDTF">2020-04-17T05:33:23Z</dcterms:modified>
</cp:coreProperties>
</file>