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5B0A8CD-F45B-4772-B90B-0782AF743B2B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7DBD4-935B-487F-A7AF-D91979EC4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8120-C83E-4D02-94B1-0F29F3B696FD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DEB-2D3E-4399-9E54-6E49388AB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F8551-6A0A-4116-B301-84082C0AC009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D2FB9-C7CB-488F-A506-3D1683BA5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B1D75-9E35-4D89-A8F6-7B90F4BF2B8F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56C8B-671A-424C-BB99-BC2B4D587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1F843-F939-44FB-B71B-696305A5E7B8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8A036-55F1-4872-97B9-1F78BF339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2EBBC-DAC0-494A-951D-D518EC615AC7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F4B9-8C14-4B65-B448-BEB98F9DE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2C4AD-43FC-4A5F-B932-B838C34DC520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F9C1-527E-4242-B348-40AF271FD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9CF9E-295D-40A8-AD35-5714C2950040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E8AC8-6EE9-4DED-B744-5CFFA23ED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0A9B-EBF2-49BF-A328-CBD8A915FDC0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D9FA-8C83-4FFA-8AE9-5EA1DDDE0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EAC3-4457-4709-A743-09B7A8681FAE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213D9-1A50-4EF8-B638-593AAAADA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486C-5585-40BC-A1B5-DE01DCDFAC84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2343E-0FA3-401E-AA79-D8EDBA293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A343FD-4183-43EA-8A8D-80E788ED838F}" type="datetimeFigureOut">
              <a:rPr lang="ru-RU"/>
              <a:pPr>
                <a:defRPr/>
              </a:pPr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D65734-1368-46FB-9C93-5D337FB88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Петра Алексеева, 27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20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Петра Алексеева, 27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111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24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7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Всего:174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2 551 837, 00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1 575 065, 71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976 771, 29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187 871, 74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2 454 480, 78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2 454 480, 78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285 227, 96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976 771, 29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779 426, 59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161 685, 98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129 016, 20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172 183, 03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137 397, 17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257 928, 79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205 812, 10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1 568 569, 09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1 251 652, 06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79,79%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116 500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Сан. технические материалы – 40 033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Электротехнические материалы – 13 848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Услуги ППУ – 8 000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Благоустройство парковочной зоны – 44 280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Сброс и вывоз снега – 105 000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Высадка цветов – 6 000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Покраска детской площадки – 1 800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</a:rPr>
              <a:t>Анализ снега –2 425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Бытовая химия – 5 375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200" smtClean="0">
                <a:latin typeface="Arial" charset="0"/>
              </a:rPr>
              <a:t>Инвентарь, спецодежда – 4 855 руб.</a:t>
            </a: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10 183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18 369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5 708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23 565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4 655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26 067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25 369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12 583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777 037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5" name="Group 55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655763"/>
                <a:gridCol w="1439862"/>
                <a:gridCol w="1512888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309 038, 36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342 101, 00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279 749, 02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29 289, 34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312 964, 21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741 993, 00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298 811, 20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14 153, 01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4 185 860, 04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2 638 448, 00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3 514 339, 19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671 520, 85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291 028, 07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335 941, 80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272 745, 90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18 282, 17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172 903, 13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212 254, 19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163 082, 93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9 820, 20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537 628, 28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743 065, 57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2179</TotalTime>
  <Words>565</Words>
  <Application>Microsoft Office PowerPoint</Application>
  <PresentationFormat>Экран (4:3)</PresentationFormat>
  <Paragraphs>147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52</cp:revision>
  <dcterms:created xsi:type="dcterms:W3CDTF">2016-01-25T01:57:25Z</dcterms:created>
  <dcterms:modified xsi:type="dcterms:W3CDTF">2020-04-20T06:31:11Z</dcterms:modified>
</cp:coreProperties>
</file>