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73CE06D-75D8-4ECD-A126-271949BBE769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8F20C-BA64-4209-BE17-B2EE7BF91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08902-D483-4557-B56E-907CCA680B71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A75E-D9FE-4D45-9D21-C36DBDBFD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06133-64F4-4828-AEEE-31A6FA254F73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9B563-C120-48B3-BB11-B9C2518C70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10EB4-0C7F-4E52-9BB1-FD28314C0CC1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59FE6-EE58-409C-87B0-3E5466220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FE3D3-F260-4FF5-AE56-21F641E0A043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6E0EF-A469-49C7-B03C-CFF90C6D06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74439-2B85-4510-BA05-637C2CE01795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BFA4-31A1-44AC-9DB9-EE02ED4B7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794F6-3C07-4772-AF72-E2E7DA6610C4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39AD-2E71-4285-9E59-58C270F8C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B5CF9-CB85-4523-BAD8-218FC3E10BF2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E475-5C27-4576-AA36-AADDAB1E0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6E9AB-F804-454E-B53F-F544FD9AE0F8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73CBF-88E6-4F41-9329-C3A02DA2B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679F4-C45C-4E10-9B7E-C6159CA4C1AD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7E6B9-44D7-4C67-9F42-2D50B278A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5ED51-0B44-4685-80E4-B857B782C013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0E535-2516-4E0C-840D-43D59D356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086880-F510-401B-AA3A-F16CAA924572}" type="datetimeFigureOut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5C7D10-20CB-4E47-99EC-126BE4B17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Орджоникидзе, 22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29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Орджоникидзе, 22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57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90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1 034 225, 60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605 067, 63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429 157, 97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322 502, 54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1 131 104, 99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1 131 104, 99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225 623,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429 157, 97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329 926, 49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47 611,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37 181, 81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90 429, 39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71 211,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89 097, 83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69 525, 11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656 297, 07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507 844, 86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77, 38%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48 845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53 000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1 250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– 3 000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– 4 500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5 250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42 000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Засыпка ямы щебнем – 5 000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4 269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7 709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2 393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9 880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1 952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10 929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10 637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5 276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291 955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61 343, 58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85 131, 17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59 627, 59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1 715, 99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15 949, 76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177 583, 30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40 196, 74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-24 246, 98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1 226 078, 92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853 210, 90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997 606, 67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228 472, 25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92 715, 10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153 731, 80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73 983, 63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18 731, 47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11 286, 10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19 734, 00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22 080, 91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-10 794, 81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468 812, 55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158 781, 09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1795</TotalTime>
  <Words>544</Words>
  <Application>Microsoft Office PowerPoint</Application>
  <PresentationFormat>Экран (4:3)</PresentationFormat>
  <Paragraphs>143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47</cp:revision>
  <dcterms:created xsi:type="dcterms:W3CDTF">2016-01-25T01:57:25Z</dcterms:created>
  <dcterms:modified xsi:type="dcterms:W3CDTF">2020-04-29T08:24:23Z</dcterms:modified>
</cp:coreProperties>
</file>